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3" r:id="rId2"/>
  </p:sldMasterIdLst>
  <p:notesMasterIdLst>
    <p:notesMasterId r:id="rId8"/>
  </p:notesMasterIdLst>
  <p:handoutMasterIdLst>
    <p:handoutMasterId r:id="rId9"/>
  </p:handoutMasterIdLst>
  <p:sldIdLst>
    <p:sldId id="256" r:id="rId3"/>
    <p:sldId id="261" r:id="rId4"/>
    <p:sldId id="257" r:id="rId5"/>
    <p:sldId id="258" r:id="rId6"/>
    <p:sldId id="273" r:id="rId7"/>
  </p:sldIdLst>
  <p:sldSz cx="9906000" cy="6858000" type="A4"/>
  <p:notesSz cx="6669088" cy="9928225"/>
  <p:defaultTextStyle>
    <a:defPPr>
      <a:defRPr lang="nl-NL"/>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Josje Salentijn" initials="JS"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29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78" autoAdjust="0"/>
    <p:restoredTop sz="82746" autoAdjust="0"/>
  </p:normalViewPr>
  <p:slideViewPr>
    <p:cSldViewPr>
      <p:cViewPr>
        <p:scale>
          <a:sx n="88" d="100"/>
          <a:sy n="88" d="100"/>
        </p:scale>
        <p:origin x="-114" y="-240"/>
      </p:cViewPr>
      <p:guideLst>
        <p:guide orient="horz" pos="2160"/>
        <p:guide pos="312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7" d="100"/>
          <a:sy n="67" d="100"/>
        </p:scale>
        <p:origin x="-2748" y="-120"/>
      </p:cViewPr>
      <p:guideLst>
        <p:guide orient="horz" pos="3127"/>
        <p:guide pos="210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presProps" Target="presProps.xml"/><Relationship Id="rId5" Type="http://schemas.openxmlformats.org/officeDocument/2006/relationships/slide" Target="slides/slide3.xml"/><Relationship Id="rId10" Type="http://schemas.openxmlformats.org/officeDocument/2006/relationships/commentAuthors" Target="commentAuthors.xml"/><Relationship Id="rId4" Type="http://schemas.openxmlformats.org/officeDocument/2006/relationships/slide" Target="slides/slide2.xml"/><Relationship Id="rId9" Type="http://schemas.openxmlformats.org/officeDocument/2006/relationships/handoutMaster" Target="handoutMasters/handout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889938" cy="496411"/>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sz="quarter" idx="1"/>
          </p:nvPr>
        </p:nvSpPr>
        <p:spPr>
          <a:xfrm>
            <a:off x="3777607" y="0"/>
            <a:ext cx="2889938" cy="496411"/>
          </a:xfrm>
          <a:prstGeom prst="rect">
            <a:avLst/>
          </a:prstGeom>
        </p:spPr>
        <p:txBody>
          <a:bodyPr vert="horz" lIns="91440" tIns="45720" rIns="91440" bIns="45720" rtlCol="0"/>
          <a:lstStyle>
            <a:lvl1pPr algn="r">
              <a:defRPr sz="1200"/>
            </a:lvl1pPr>
          </a:lstStyle>
          <a:p>
            <a:fld id="{A10FBA78-6F7F-4352-B207-915A0B023B32}" type="datetimeFigureOut">
              <a:rPr lang="nl-NL" smtClean="0"/>
              <a:pPr/>
              <a:t>8-2-2013</a:t>
            </a:fld>
            <a:endParaRPr lang="nl-NL"/>
          </a:p>
        </p:txBody>
      </p:sp>
      <p:sp>
        <p:nvSpPr>
          <p:cNvPr id="4" name="Tijdelijke aanduiding voor voettekst 3"/>
          <p:cNvSpPr>
            <a:spLocks noGrp="1"/>
          </p:cNvSpPr>
          <p:nvPr>
            <p:ph type="ftr" sz="quarter" idx="2"/>
          </p:nvPr>
        </p:nvSpPr>
        <p:spPr>
          <a:xfrm>
            <a:off x="0" y="9430091"/>
            <a:ext cx="2889938" cy="496411"/>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p:cNvSpPr>
            <a:spLocks noGrp="1"/>
          </p:cNvSpPr>
          <p:nvPr>
            <p:ph type="sldNum" sz="quarter" idx="3"/>
          </p:nvPr>
        </p:nvSpPr>
        <p:spPr>
          <a:xfrm>
            <a:off x="3777607" y="9430091"/>
            <a:ext cx="2889938" cy="496411"/>
          </a:xfrm>
          <a:prstGeom prst="rect">
            <a:avLst/>
          </a:prstGeom>
        </p:spPr>
        <p:txBody>
          <a:bodyPr vert="horz" lIns="91440" tIns="45720" rIns="91440" bIns="45720" rtlCol="0" anchor="b"/>
          <a:lstStyle>
            <a:lvl1pPr algn="r">
              <a:defRPr sz="1200"/>
            </a:lvl1pPr>
          </a:lstStyle>
          <a:p>
            <a:fld id="{FDD641FE-C6AE-464E-8227-04D620059776}" type="slidenum">
              <a:rPr lang="nl-NL" smtClean="0"/>
              <a:pPr/>
              <a:t>‹nr.›</a:t>
            </a:fld>
            <a:endParaRPr lang="nl-NL"/>
          </a:p>
        </p:txBody>
      </p:sp>
    </p:spTree>
    <p:extLst>
      <p:ext uri="{BB962C8B-B14F-4D97-AF65-F5344CB8AC3E}">
        <p14:creationId xmlns:p14="http://schemas.microsoft.com/office/powerpoint/2010/main" val="276263814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889938" cy="496411"/>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777607" y="0"/>
            <a:ext cx="2889938" cy="496411"/>
          </a:xfrm>
          <a:prstGeom prst="rect">
            <a:avLst/>
          </a:prstGeom>
        </p:spPr>
        <p:txBody>
          <a:bodyPr vert="horz" lIns="91440" tIns="45720" rIns="91440" bIns="45720" rtlCol="0"/>
          <a:lstStyle>
            <a:lvl1pPr algn="r">
              <a:defRPr sz="1200"/>
            </a:lvl1pPr>
          </a:lstStyle>
          <a:p>
            <a:fld id="{3C85B735-FACC-42B9-AF4C-15CB813EBC77}" type="datetimeFigureOut">
              <a:rPr lang="nl-NL" smtClean="0"/>
              <a:pPr/>
              <a:t>8-2-2013</a:t>
            </a:fld>
            <a:endParaRPr lang="nl-NL"/>
          </a:p>
        </p:txBody>
      </p:sp>
      <p:sp>
        <p:nvSpPr>
          <p:cNvPr id="4" name="Tijdelijke aanduiding voor dia-afbeelding 3"/>
          <p:cNvSpPr>
            <a:spLocks noGrp="1" noRot="1" noChangeAspect="1"/>
          </p:cNvSpPr>
          <p:nvPr>
            <p:ph type="sldImg" idx="2"/>
          </p:nvPr>
        </p:nvSpPr>
        <p:spPr>
          <a:xfrm>
            <a:off x="647700" y="744538"/>
            <a:ext cx="5375275" cy="3722687"/>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953713" y="4885930"/>
            <a:ext cx="4761663" cy="4297679"/>
          </a:xfrm>
          <a:prstGeom prst="rect">
            <a:avLst/>
          </a:prstGeom>
        </p:spPr>
        <p:txBody>
          <a:bodyPr vert="horz" lIns="91440" tIns="45720" rIns="91440" bIns="45720" rtlCol="0">
            <a:normAutofit/>
          </a:bodyPr>
          <a:lstStyle/>
          <a:p>
            <a:pPr lvl="0"/>
            <a:r>
              <a:rPr lang="nl-NL" dirty="0" smtClean="0"/>
              <a:t>Klik om de modelstijlen te bewerken</a:t>
            </a:r>
          </a:p>
          <a:p>
            <a:pPr lvl="1"/>
            <a:r>
              <a:rPr lang="nl-NL" dirty="0" smtClean="0"/>
              <a:t>Tweede niveau</a:t>
            </a:r>
          </a:p>
          <a:p>
            <a:pPr lvl="2"/>
            <a:r>
              <a:rPr lang="nl-NL" dirty="0" smtClean="0"/>
              <a:t>Derde niveau</a:t>
            </a:r>
          </a:p>
          <a:p>
            <a:pPr lvl="3"/>
            <a:r>
              <a:rPr lang="nl-NL" dirty="0" smtClean="0"/>
              <a:t>Vierde niveau</a:t>
            </a:r>
          </a:p>
          <a:p>
            <a:pPr lvl="4"/>
            <a:r>
              <a:rPr lang="nl-NL" dirty="0" smtClean="0"/>
              <a:t>Vijfde niveau</a:t>
            </a:r>
            <a:endParaRPr lang="nl-NL" dirty="0"/>
          </a:p>
        </p:txBody>
      </p:sp>
      <p:sp>
        <p:nvSpPr>
          <p:cNvPr id="6" name="Tijdelijke aanduiding voor voettekst 5"/>
          <p:cNvSpPr>
            <a:spLocks noGrp="1"/>
          </p:cNvSpPr>
          <p:nvPr>
            <p:ph type="ftr" sz="quarter" idx="4"/>
          </p:nvPr>
        </p:nvSpPr>
        <p:spPr>
          <a:xfrm>
            <a:off x="0" y="9430091"/>
            <a:ext cx="2889938" cy="496411"/>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777607" y="9430091"/>
            <a:ext cx="2889938" cy="496411"/>
          </a:xfrm>
          <a:prstGeom prst="rect">
            <a:avLst/>
          </a:prstGeom>
        </p:spPr>
        <p:txBody>
          <a:bodyPr vert="horz" lIns="91440" tIns="45720" rIns="91440" bIns="45720" rtlCol="0" anchor="b"/>
          <a:lstStyle>
            <a:lvl1pPr algn="r">
              <a:defRPr sz="1200"/>
            </a:lvl1pPr>
          </a:lstStyle>
          <a:p>
            <a:fld id="{542C7498-5302-40BC-94A5-E9A6367C302B}" type="slidenum">
              <a:rPr lang="nl-NL" smtClean="0"/>
              <a:pPr/>
              <a:t>‹nr.›</a:t>
            </a:fld>
            <a:endParaRPr lang="nl-NL"/>
          </a:p>
        </p:txBody>
      </p:sp>
    </p:spTree>
    <p:extLst>
      <p:ext uri="{BB962C8B-B14F-4D97-AF65-F5344CB8AC3E}">
        <p14:creationId xmlns:p14="http://schemas.microsoft.com/office/powerpoint/2010/main" val="35716062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a:xfrm>
            <a:off x="647700" y="744538"/>
            <a:ext cx="5375275" cy="3722687"/>
          </a:xfrm>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542C7498-5302-40BC-94A5-E9A6367C302B}" type="slidenum">
              <a:rPr lang="nl-NL" smtClean="0"/>
              <a:pPr/>
              <a:t>1</a:t>
            </a:fld>
            <a:endParaRPr lang="nl-NL"/>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Rot="1" noChangeAspect="1" noChangeArrowheads="1" noTextEdit="1"/>
          </p:cNvSpPr>
          <p:nvPr>
            <p:ph type="sldImg"/>
          </p:nvPr>
        </p:nvSpPr>
        <p:spPr>
          <a:xfrm>
            <a:off x="603250" y="742950"/>
            <a:ext cx="5376863" cy="3722688"/>
          </a:xfrm>
        </p:spPr>
      </p:sp>
      <p:sp>
        <p:nvSpPr>
          <p:cNvPr id="17411" name="Rectangle 3"/>
          <p:cNvSpPr>
            <a:spLocks noGrp="1" noChangeArrowheads="1"/>
          </p:cNvSpPr>
          <p:nvPr>
            <p:ph type="body" idx="1"/>
          </p:nvPr>
        </p:nvSpPr>
        <p:spPr>
          <a:noFill/>
          <a:ln/>
        </p:spPr>
        <p:txBody>
          <a:bodyPr/>
          <a:lstStyle/>
          <a:p>
            <a:r>
              <a:rPr lang="nl-NL" dirty="0" smtClean="0">
                <a:latin typeface="Times New Roman" pitchFamily="18" charset="0"/>
              </a:rPr>
              <a:t>De werkdrukmeter is een wetenschappelijk onderbouwd</a:t>
            </a:r>
            <a:r>
              <a:rPr lang="nl-NL" baseline="0" dirty="0" smtClean="0">
                <a:latin typeface="Times New Roman" pitchFamily="18" charset="0"/>
              </a:rPr>
              <a:t> instrument.</a:t>
            </a:r>
            <a:endParaRPr lang="nl-NL" dirty="0" smtClean="0">
              <a:latin typeface="Times New Roman" pitchFamily="18"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Rot="1" noChangeAspect="1" noChangeArrowheads="1" noTextEdit="1"/>
          </p:cNvSpPr>
          <p:nvPr>
            <p:ph type="sldImg"/>
          </p:nvPr>
        </p:nvSpPr>
        <p:spPr>
          <a:xfrm>
            <a:off x="673100" y="773113"/>
            <a:ext cx="5375275" cy="3722687"/>
          </a:xfrm>
        </p:spPr>
      </p:sp>
      <p:sp>
        <p:nvSpPr>
          <p:cNvPr id="18435" name="Rectangle 3"/>
          <p:cNvSpPr>
            <a:spLocks noGrp="1" noChangeArrowheads="1"/>
          </p:cNvSpPr>
          <p:nvPr>
            <p:ph type="body" idx="1"/>
          </p:nvPr>
        </p:nvSpPr>
        <p:spPr>
          <a:noFill/>
          <a:ln/>
        </p:spPr>
        <p:txBody>
          <a:bodyPr>
            <a:normAutofit/>
          </a:bodyPr>
          <a:lstStyle/>
          <a:p>
            <a:r>
              <a:rPr lang="nl-NL" dirty="0" smtClean="0">
                <a:latin typeface="Times New Roman" pitchFamily="18" charset="0"/>
              </a:rPr>
              <a:t>Dit is het model wat achter de Werkdrukmeter schoonmaak zit.</a:t>
            </a:r>
          </a:p>
          <a:p>
            <a:r>
              <a:rPr lang="nl-NL" dirty="0" smtClean="0">
                <a:latin typeface="Times New Roman" pitchFamily="18" charset="0"/>
              </a:rPr>
              <a:t>In het midden staat werkdruk. Links, boven en onder de onderwerpen die ervoor kunnen zorgen dat die werkdruk kan ontstaan of verergeren.</a:t>
            </a:r>
          </a:p>
          <a:p>
            <a:r>
              <a:rPr lang="nl-NL" dirty="0" smtClean="0">
                <a:latin typeface="Times New Roman" pitchFamily="18" charset="0"/>
              </a:rPr>
              <a:t>Bijvoorbeeld: Als de hulpmiddelen en apparaten waarmee schoonmakers moeten werken steeds kapot zijn heeft dat onderdeel invloed op de werkdruk. Oplossing kan dan zijn om een beter onderhoudsprogramma voor apparaten te organiseren of </a:t>
            </a:r>
            <a:r>
              <a:rPr lang="nl-NL" dirty="0" err="1" smtClean="0">
                <a:latin typeface="Times New Roman" pitchFamily="18" charset="0"/>
              </a:rPr>
              <a:t>reserve-onderdelen</a:t>
            </a:r>
            <a:r>
              <a:rPr lang="nl-NL" dirty="0" smtClean="0">
                <a:latin typeface="Times New Roman" pitchFamily="18" charset="0"/>
              </a:rPr>
              <a:t> beschikbaar</a:t>
            </a:r>
            <a:r>
              <a:rPr lang="nl-NL" baseline="0" dirty="0" smtClean="0">
                <a:latin typeface="Times New Roman" pitchFamily="18" charset="0"/>
              </a:rPr>
              <a:t> te hebben.</a:t>
            </a:r>
            <a:endParaRPr lang="nl-NL" dirty="0" smtClean="0">
              <a:latin typeface="Times New Roman" pitchFamily="18" charset="0"/>
            </a:endParaRPr>
          </a:p>
          <a:p>
            <a:endParaRPr lang="nl-NL" dirty="0" smtClean="0">
              <a:latin typeface="Times New Roman" pitchFamily="18" charset="0"/>
            </a:endParaRPr>
          </a:p>
          <a:p>
            <a:r>
              <a:rPr lang="nl-NL" dirty="0" smtClean="0">
                <a:latin typeface="Times New Roman" pitchFamily="18" charset="0"/>
              </a:rPr>
              <a:t>Rechts ten slotte de gevolgen: Te hoge werkdruk kan leiden tot vermoeidheid, gezondheidsklachten en de kwaliteit van het werk kan er fors onder leiden.</a:t>
            </a:r>
          </a:p>
          <a:p>
            <a:endParaRPr lang="nl-NL" dirty="0" smtClean="0">
              <a:latin typeface="Times New Roman" pitchFamily="18" charset="0"/>
            </a:endParaRPr>
          </a:p>
          <a:p>
            <a:r>
              <a:rPr lang="nl-NL" dirty="0" smtClean="0">
                <a:latin typeface="Times New Roman" pitchFamily="18" charset="0"/>
              </a:rPr>
              <a:t>Over ieder onderwerp wordt in het instrument vragen gesteld. Die vragen worden aan alle medewerkers gesteld. Van ieder onderwerp komt zo een score tot stand die aangeeft hoe goed of slecht het met dat (deel)onderwerp gesteld is.</a:t>
            </a:r>
          </a:p>
          <a:p>
            <a:endParaRPr lang="nl-NL" dirty="0" smtClean="0">
              <a:latin typeface="Times New Roman" pitchFamily="18" charset="0"/>
            </a:endParaRPr>
          </a:p>
          <a:p>
            <a:endParaRPr lang="nl-NL" dirty="0" smtClean="0">
              <a:latin typeface="Times New Roman" pitchFamily="18"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Rot="1" noChangeAspect="1" noChangeArrowheads="1" noTextEdit="1"/>
          </p:cNvSpPr>
          <p:nvPr>
            <p:ph type="sldImg"/>
          </p:nvPr>
        </p:nvSpPr>
        <p:spPr>
          <a:xfrm>
            <a:off x="692150" y="742950"/>
            <a:ext cx="5372100" cy="3721100"/>
          </a:xfrm>
        </p:spPr>
      </p:sp>
      <p:sp>
        <p:nvSpPr>
          <p:cNvPr id="19459" name="Rectangle 3"/>
          <p:cNvSpPr>
            <a:spLocks noGrp="1" noChangeArrowheads="1"/>
          </p:cNvSpPr>
          <p:nvPr>
            <p:ph type="body" idx="1"/>
          </p:nvPr>
        </p:nvSpPr>
        <p:spPr>
          <a:noFill/>
          <a:ln/>
        </p:spPr>
        <p:txBody>
          <a:bodyPr/>
          <a:lstStyle/>
          <a:p>
            <a:r>
              <a:rPr lang="nl-NL" dirty="0" smtClean="0">
                <a:latin typeface="Times New Roman" pitchFamily="18" charset="0"/>
              </a:rPr>
              <a:t>Gefingeerd voorbeeld van de resultaten van onderzoek Schoonmaakbedrijf de Witte Brigade.</a:t>
            </a:r>
          </a:p>
          <a:p>
            <a:r>
              <a:rPr lang="nl-NL" dirty="0" smtClean="0">
                <a:latin typeface="Times New Roman" pitchFamily="18" charset="0"/>
              </a:rPr>
              <a:t>Schema in grote lijnen uitleggen.</a:t>
            </a:r>
          </a:p>
          <a:p>
            <a:r>
              <a:rPr lang="nl-NL" dirty="0" smtClean="0">
                <a:latin typeface="Times New Roman" pitchFamily="18" charset="0"/>
              </a:rPr>
              <a:t>Groen: geen knelpunt: geen actie nodig</a:t>
            </a:r>
          </a:p>
          <a:p>
            <a:r>
              <a:rPr lang="nl-NL" dirty="0" smtClean="0">
                <a:latin typeface="Times New Roman" pitchFamily="18" charset="0"/>
              </a:rPr>
              <a:t>Geel: mogelijk knelpunt: actie gewenst</a:t>
            </a:r>
          </a:p>
          <a:p>
            <a:r>
              <a:rPr lang="nl-NL" dirty="0" smtClean="0">
                <a:latin typeface="Times New Roman" pitchFamily="18" charset="0"/>
              </a:rPr>
              <a:t>Rood: duidelijk knelpunt</a:t>
            </a:r>
          </a:p>
          <a:p>
            <a:endParaRPr lang="nl-NL" dirty="0" smtClean="0">
              <a:latin typeface="Times New Roman" pitchFamily="18"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542C7498-5302-40BC-94A5-E9A6367C302B}" type="slidenum">
              <a:rPr lang="nl-NL" smtClean="0"/>
              <a:pPr/>
              <a:t>5</a:t>
            </a:fld>
            <a:endParaRPr lang="nl-NL"/>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742950" y="2130427"/>
            <a:ext cx="8420100" cy="1470025"/>
          </a:xfrm>
        </p:spPr>
        <p:txBody>
          <a:bodyPr/>
          <a:lstStyle/>
          <a:p>
            <a:r>
              <a:rPr lang="nl-NL" smtClean="0"/>
              <a:t>Klik om de stijl te bewerken</a:t>
            </a:r>
            <a:endParaRPr lang="nl-NL"/>
          </a:p>
        </p:txBody>
      </p:sp>
      <p:sp>
        <p:nvSpPr>
          <p:cNvPr id="3" name="Ondertitel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het opmaakprofiel van de modelondertitel te bewerken</a:t>
            </a:r>
            <a:endParaRPr lang="nl-NL"/>
          </a:p>
        </p:txBody>
      </p:sp>
      <p:sp>
        <p:nvSpPr>
          <p:cNvPr id="4" name="Tijdelijke aanduiding voor datum 3"/>
          <p:cNvSpPr>
            <a:spLocks noGrp="1"/>
          </p:cNvSpPr>
          <p:nvPr>
            <p:ph type="dt" sz="half" idx="10"/>
          </p:nvPr>
        </p:nvSpPr>
        <p:spPr/>
        <p:txBody>
          <a:bodyPr/>
          <a:lstStyle/>
          <a:p>
            <a:fld id="{8380ADA7-F213-4795-85D1-F56A80BBFFFE}" type="datetimeFigureOut">
              <a:rPr lang="nl-NL" smtClean="0"/>
              <a:pPr/>
              <a:t>8-2-2013</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DF25DC31-E17D-4531-B604-FB7338684837}" type="slidenum">
              <a:rPr lang="nl-NL" smtClean="0"/>
              <a:pPr/>
              <a:t>‹nr.›</a:t>
            </a:fld>
            <a:endParaRPr lang="nl-N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8380ADA7-F213-4795-85D1-F56A80BBFFFE}" type="datetimeFigureOut">
              <a:rPr lang="nl-NL" smtClean="0"/>
              <a:pPr/>
              <a:t>8-2-2013</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DF25DC31-E17D-4531-B604-FB7338684837}" type="slidenum">
              <a:rPr lang="nl-NL" smtClean="0"/>
              <a:pPr/>
              <a:t>‹nr.›</a:t>
            </a:fld>
            <a:endParaRPr lang="nl-N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7181850" y="274640"/>
            <a:ext cx="2228850" cy="5851525"/>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495300" y="274640"/>
            <a:ext cx="6521450" cy="5851525"/>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8380ADA7-F213-4795-85D1-F56A80BBFFFE}" type="datetimeFigureOut">
              <a:rPr lang="nl-NL" smtClean="0"/>
              <a:pPr/>
              <a:t>8-2-2013</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DF25DC31-E17D-4531-B604-FB7338684837}" type="slidenum">
              <a:rPr lang="nl-NL" smtClean="0"/>
              <a:pPr/>
              <a:t>‹nr.›</a:t>
            </a:fld>
            <a:endParaRPr lang="nl-NL"/>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742950" y="2130427"/>
            <a:ext cx="8420100" cy="1470025"/>
          </a:xfrm>
          <a:prstGeom prst="rect">
            <a:avLst/>
          </a:prstGeom>
        </p:spPr>
        <p:txBody>
          <a:bodyPr/>
          <a:lstStyle>
            <a:lvl1pPr>
              <a:defRPr sz="4000">
                <a:solidFill>
                  <a:schemeClr val="bg1"/>
                </a:solidFill>
                <a:latin typeface="Verdana" pitchFamily="34" charset="0"/>
                <a:ea typeface="Verdana" pitchFamily="34" charset="0"/>
                <a:cs typeface="Verdana" pitchFamily="34" charset="0"/>
              </a:defRPr>
            </a:lvl1pPr>
          </a:lstStyle>
          <a:p>
            <a:r>
              <a:rPr lang="nl-NL" smtClean="0"/>
              <a:t>Klik om de stijl te bewerken</a:t>
            </a:r>
            <a:endParaRPr lang="en-US" dirty="0"/>
          </a:p>
        </p:txBody>
      </p:sp>
      <p:sp>
        <p:nvSpPr>
          <p:cNvPr id="3" name="Ondertitel 2"/>
          <p:cNvSpPr>
            <a:spLocks noGrp="1"/>
          </p:cNvSpPr>
          <p:nvPr>
            <p:ph type="subTitle" idx="1"/>
          </p:nvPr>
        </p:nvSpPr>
        <p:spPr>
          <a:xfrm>
            <a:off x="1485900" y="3886200"/>
            <a:ext cx="6934200" cy="1752600"/>
          </a:xfrm>
          <a:prstGeom prst="rect">
            <a:avLst/>
          </a:prstGeom>
        </p:spPr>
        <p:txBody>
          <a:bodyPr/>
          <a:lstStyle>
            <a:lvl1pPr marL="0" indent="0" algn="ctr">
              <a:buNone/>
              <a:defRPr sz="2800">
                <a:solidFill>
                  <a:schemeClr val="bg1"/>
                </a:solidFill>
                <a:latin typeface="Verdana" pitchFamily="34" charset="0"/>
                <a:ea typeface="Verdana" pitchFamily="34" charset="0"/>
                <a:cs typeface="Verdana"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nl-NL" smtClean="0"/>
              <a:t>Klik om het opmaakprofiel van de modelondertitel te bewerken</a:t>
            </a:r>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a:xfrm>
            <a:off x="495300" y="274638"/>
            <a:ext cx="8915400" cy="1143000"/>
          </a:xfrm>
          <a:prstGeom prst="rect">
            <a:avLst/>
          </a:prstGeom>
        </p:spPr>
        <p:txBody>
          <a:bodyPr/>
          <a:lstStyle>
            <a:lvl1pPr>
              <a:defRPr sz="3200">
                <a:latin typeface="Verdana" pitchFamily="34" charset="0"/>
                <a:ea typeface="Verdana" pitchFamily="34" charset="0"/>
                <a:cs typeface="Verdana" pitchFamily="34" charset="0"/>
              </a:defRPr>
            </a:lvl1pPr>
          </a:lstStyle>
          <a:p>
            <a:r>
              <a:rPr lang="nl-NL" smtClean="0"/>
              <a:t>Klik om de stijl te bewerken</a:t>
            </a:r>
            <a:endParaRPr lang="en-US" dirty="0"/>
          </a:p>
        </p:txBody>
      </p:sp>
      <p:sp>
        <p:nvSpPr>
          <p:cNvPr id="3" name="Tijdelijke aanduiding voor inhoud 2"/>
          <p:cNvSpPr>
            <a:spLocks noGrp="1"/>
          </p:cNvSpPr>
          <p:nvPr>
            <p:ph idx="1"/>
          </p:nvPr>
        </p:nvSpPr>
        <p:spPr>
          <a:xfrm>
            <a:off x="495300" y="1600202"/>
            <a:ext cx="8915400" cy="4525963"/>
          </a:xfrm>
          <a:prstGeom prst="rect">
            <a:avLst/>
          </a:prstGeom>
        </p:spPr>
        <p:txBody>
          <a:bodyPr/>
          <a:lstStyle>
            <a:lvl1pPr>
              <a:defRPr sz="2400">
                <a:solidFill>
                  <a:schemeClr val="bg1"/>
                </a:solidFill>
                <a:latin typeface="Verdana" pitchFamily="34" charset="0"/>
                <a:ea typeface="Verdana" pitchFamily="34" charset="0"/>
                <a:cs typeface="Verdana" pitchFamily="34" charset="0"/>
              </a:defRPr>
            </a:lvl1pPr>
            <a:lvl2pPr>
              <a:defRPr sz="2000">
                <a:solidFill>
                  <a:schemeClr val="bg1"/>
                </a:solidFill>
                <a:latin typeface="Verdana" pitchFamily="34" charset="0"/>
                <a:ea typeface="Verdana" pitchFamily="34" charset="0"/>
                <a:cs typeface="Verdana" pitchFamily="34" charset="0"/>
              </a:defRPr>
            </a:lvl2pPr>
            <a:lvl3pPr>
              <a:defRPr sz="1800">
                <a:solidFill>
                  <a:schemeClr val="bg1"/>
                </a:solidFill>
                <a:latin typeface="Verdana" pitchFamily="34" charset="0"/>
                <a:ea typeface="Verdana" pitchFamily="34" charset="0"/>
                <a:cs typeface="Verdana" pitchFamily="34" charset="0"/>
              </a:defRPr>
            </a:lvl3pPr>
            <a:lvl4pPr>
              <a:defRPr sz="1800">
                <a:solidFill>
                  <a:schemeClr val="bg1"/>
                </a:solidFill>
                <a:latin typeface="Verdana" pitchFamily="34" charset="0"/>
                <a:ea typeface="Verdana" pitchFamily="34" charset="0"/>
                <a:cs typeface="Verdana" pitchFamily="34" charset="0"/>
              </a:defRPr>
            </a:lvl4pPr>
            <a:lvl5pPr>
              <a:defRPr sz="1800">
                <a:solidFill>
                  <a:schemeClr val="bg1"/>
                </a:solidFill>
                <a:latin typeface="Verdana" pitchFamily="34" charset="0"/>
                <a:ea typeface="Verdana" pitchFamily="34" charset="0"/>
                <a:cs typeface="Verdana" pitchFamily="34" charset="0"/>
              </a:defRPr>
            </a:lvl5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82506" y="4406901"/>
            <a:ext cx="8420100" cy="1362075"/>
          </a:xfrm>
          <a:prstGeom prst="rect">
            <a:avLst/>
          </a:prstGeom>
        </p:spPr>
        <p:txBody>
          <a:bodyPr anchor="t"/>
          <a:lstStyle>
            <a:lvl1pPr algn="l">
              <a:defRPr sz="3200" b="1" cap="all">
                <a:solidFill>
                  <a:schemeClr val="bg1"/>
                </a:solidFill>
                <a:latin typeface="Verdana" pitchFamily="34" charset="0"/>
                <a:ea typeface="Verdana" pitchFamily="34" charset="0"/>
                <a:cs typeface="Verdana" pitchFamily="34" charset="0"/>
              </a:defRPr>
            </a:lvl1pPr>
          </a:lstStyle>
          <a:p>
            <a:r>
              <a:rPr lang="nl-NL" smtClean="0"/>
              <a:t>Klik om de stijl te bewerken</a:t>
            </a:r>
            <a:endParaRPr lang="en-US" dirty="0"/>
          </a:p>
        </p:txBody>
      </p:sp>
      <p:sp>
        <p:nvSpPr>
          <p:cNvPr id="3" name="Tijdelijke aanduiding voor tekst 2"/>
          <p:cNvSpPr>
            <a:spLocks noGrp="1"/>
          </p:cNvSpPr>
          <p:nvPr>
            <p:ph type="body" idx="1"/>
          </p:nvPr>
        </p:nvSpPr>
        <p:spPr>
          <a:xfrm>
            <a:off x="782506" y="2906715"/>
            <a:ext cx="8420100" cy="1500187"/>
          </a:xfrm>
          <a:prstGeom prst="rect">
            <a:avLst/>
          </a:prstGeom>
        </p:spPr>
        <p:txBody>
          <a:bodyPr anchor="b"/>
          <a:lstStyle>
            <a:lvl1pPr marL="0" indent="0">
              <a:buNone/>
              <a:defRPr sz="1800">
                <a:solidFill>
                  <a:schemeClr val="bg1"/>
                </a:solidFill>
                <a:latin typeface="Verdana" pitchFamily="34" charset="0"/>
                <a:ea typeface="Verdana" pitchFamily="34" charset="0"/>
                <a:cs typeface="Verdana"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nl-NL" smtClean="0"/>
              <a:t>Klik om de modelstijlen te bewerken</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a:xfrm>
            <a:off x="495300" y="274638"/>
            <a:ext cx="8915400" cy="1143000"/>
          </a:xfrm>
          <a:prstGeom prst="rect">
            <a:avLst/>
          </a:prstGeom>
        </p:spPr>
        <p:txBody>
          <a:bodyPr/>
          <a:lstStyle>
            <a:lvl1pPr>
              <a:defRPr sz="3200">
                <a:latin typeface="Verdana" pitchFamily="34" charset="0"/>
                <a:ea typeface="Verdana" pitchFamily="34" charset="0"/>
                <a:cs typeface="Verdana" pitchFamily="34" charset="0"/>
              </a:defRPr>
            </a:lvl1pPr>
          </a:lstStyle>
          <a:p>
            <a:r>
              <a:rPr lang="nl-NL" smtClean="0"/>
              <a:t>Klik om de stijl te bewerken</a:t>
            </a:r>
            <a:endParaRPr lang="en-US" dirty="0"/>
          </a:p>
        </p:txBody>
      </p:sp>
      <p:sp>
        <p:nvSpPr>
          <p:cNvPr id="3" name="Tijdelijke aanduiding voor inhoud 2"/>
          <p:cNvSpPr>
            <a:spLocks noGrp="1"/>
          </p:cNvSpPr>
          <p:nvPr>
            <p:ph sz="half" idx="1"/>
          </p:nvPr>
        </p:nvSpPr>
        <p:spPr>
          <a:xfrm>
            <a:off x="495300" y="1600202"/>
            <a:ext cx="4375150" cy="4525963"/>
          </a:xfrm>
          <a:prstGeom prst="rect">
            <a:avLst/>
          </a:prstGeom>
        </p:spPr>
        <p:txBody>
          <a:bodyPr/>
          <a:lstStyle>
            <a:lvl1pPr>
              <a:defRPr sz="2000">
                <a:solidFill>
                  <a:schemeClr val="bg1"/>
                </a:solidFill>
                <a:latin typeface="Verdana" pitchFamily="34" charset="0"/>
                <a:ea typeface="Verdana" pitchFamily="34" charset="0"/>
                <a:cs typeface="Verdana" pitchFamily="34" charset="0"/>
              </a:defRPr>
            </a:lvl1pPr>
            <a:lvl2pPr>
              <a:defRPr sz="1800">
                <a:solidFill>
                  <a:schemeClr val="bg1"/>
                </a:solidFill>
                <a:latin typeface="Verdana" pitchFamily="34" charset="0"/>
                <a:ea typeface="Verdana" pitchFamily="34" charset="0"/>
                <a:cs typeface="Verdana" pitchFamily="34" charset="0"/>
              </a:defRPr>
            </a:lvl2pPr>
            <a:lvl3pPr>
              <a:defRPr sz="1600">
                <a:solidFill>
                  <a:schemeClr val="bg1"/>
                </a:solidFill>
                <a:latin typeface="Verdana" pitchFamily="34" charset="0"/>
                <a:ea typeface="Verdana" pitchFamily="34" charset="0"/>
                <a:cs typeface="Verdana" pitchFamily="34" charset="0"/>
              </a:defRPr>
            </a:lvl3pPr>
            <a:lvl4pPr>
              <a:defRPr sz="1600">
                <a:solidFill>
                  <a:schemeClr val="bg1"/>
                </a:solidFill>
                <a:latin typeface="Verdana" pitchFamily="34" charset="0"/>
                <a:ea typeface="Verdana" pitchFamily="34" charset="0"/>
                <a:cs typeface="Verdana" pitchFamily="34" charset="0"/>
              </a:defRPr>
            </a:lvl4pPr>
            <a:lvl5pPr>
              <a:defRPr sz="1600">
                <a:solidFill>
                  <a:schemeClr val="bg1"/>
                </a:solidFill>
                <a:latin typeface="Verdana" pitchFamily="34" charset="0"/>
                <a:ea typeface="Verdana" pitchFamily="34" charset="0"/>
                <a:cs typeface="Verdana" pitchFamily="34" charset="0"/>
              </a:defRPr>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Tijdelijke aanduiding voor inhoud 3"/>
          <p:cNvSpPr>
            <a:spLocks noGrp="1"/>
          </p:cNvSpPr>
          <p:nvPr>
            <p:ph sz="half" idx="2"/>
          </p:nvPr>
        </p:nvSpPr>
        <p:spPr>
          <a:xfrm>
            <a:off x="5035550" y="1600202"/>
            <a:ext cx="4375150" cy="4525963"/>
          </a:xfrm>
          <a:prstGeom prst="rect">
            <a:avLst/>
          </a:prstGeom>
        </p:spPr>
        <p:txBody>
          <a:bodyPr/>
          <a:lstStyle>
            <a:lvl1pPr>
              <a:defRPr sz="2000">
                <a:solidFill>
                  <a:schemeClr val="bg1"/>
                </a:solidFill>
                <a:latin typeface="Verdana" pitchFamily="34" charset="0"/>
                <a:ea typeface="Verdana" pitchFamily="34" charset="0"/>
                <a:cs typeface="Verdana" pitchFamily="34" charset="0"/>
              </a:defRPr>
            </a:lvl1pPr>
            <a:lvl2pPr>
              <a:defRPr sz="1800">
                <a:solidFill>
                  <a:schemeClr val="bg1"/>
                </a:solidFill>
                <a:latin typeface="Verdana" pitchFamily="34" charset="0"/>
                <a:ea typeface="Verdana" pitchFamily="34" charset="0"/>
                <a:cs typeface="Verdana" pitchFamily="34" charset="0"/>
              </a:defRPr>
            </a:lvl2pPr>
            <a:lvl3pPr>
              <a:defRPr sz="1600">
                <a:solidFill>
                  <a:schemeClr val="bg1"/>
                </a:solidFill>
                <a:latin typeface="Verdana" pitchFamily="34" charset="0"/>
                <a:ea typeface="Verdana" pitchFamily="34" charset="0"/>
                <a:cs typeface="Verdana" pitchFamily="34" charset="0"/>
              </a:defRPr>
            </a:lvl3pPr>
            <a:lvl4pPr>
              <a:defRPr sz="1600">
                <a:solidFill>
                  <a:schemeClr val="bg1"/>
                </a:solidFill>
                <a:latin typeface="Verdana" pitchFamily="34" charset="0"/>
                <a:ea typeface="Verdana" pitchFamily="34" charset="0"/>
                <a:cs typeface="Verdana" pitchFamily="34" charset="0"/>
              </a:defRPr>
            </a:lvl4pPr>
            <a:lvl5pPr>
              <a:defRPr sz="1600">
                <a:solidFill>
                  <a:schemeClr val="bg1"/>
                </a:solidFill>
                <a:latin typeface="Verdana" pitchFamily="34" charset="0"/>
                <a:ea typeface="Verdana" pitchFamily="34" charset="0"/>
                <a:cs typeface="Verdana" pitchFamily="34" charset="0"/>
              </a:defRPr>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495300" y="274638"/>
            <a:ext cx="8915400" cy="1143000"/>
          </a:xfrm>
          <a:prstGeom prst="rect">
            <a:avLst/>
          </a:prstGeom>
        </p:spPr>
        <p:txBody>
          <a:bodyPr/>
          <a:lstStyle>
            <a:lvl1pPr>
              <a:defRPr sz="3200">
                <a:latin typeface="Verdana" pitchFamily="34" charset="0"/>
                <a:ea typeface="Verdana" pitchFamily="34" charset="0"/>
                <a:cs typeface="Verdana" pitchFamily="34" charset="0"/>
              </a:defRPr>
            </a:lvl1pPr>
          </a:lstStyle>
          <a:p>
            <a:r>
              <a:rPr lang="nl-NL" smtClean="0"/>
              <a:t>Klik om de stijl te bewerken</a:t>
            </a:r>
            <a:endParaRPr lang="en-US" dirty="0"/>
          </a:p>
        </p:txBody>
      </p:sp>
      <p:sp>
        <p:nvSpPr>
          <p:cNvPr id="3" name="Tijdelijke aanduiding voor tekst 2"/>
          <p:cNvSpPr>
            <a:spLocks noGrp="1"/>
          </p:cNvSpPr>
          <p:nvPr>
            <p:ph type="body" idx="1"/>
          </p:nvPr>
        </p:nvSpPr>
        <p:spPr>
          <a:xfrm>
            <a:off x="495301" y="1535113"/>
            <a:ext cx="4376870" cy="639762"/>
          </a:xfrm>
          <a:prstGeom prst="rect">
            <a:avLst/>
          </a:prstGeom>
        </p:spPr>
        <p:txBody>
          <a:bodyPr anchor="b"/>
          <a:lstStyle>
            <a:lvl1pPr marL="0" indent="0">
              <a:buNone/>
              <a:defRPr sz="2000" b="1">
                <a:solidFill>
                  <a:schemeClr val="bg1"/>
                </a:solidFill>
                <a:latin typeface="Verdana" pitchFamily="34" charset="0"/>
                <a:ea typeface="Verdana" pitchFamily="34" charset="0"/>
                <a:cs typeface="Verdana"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495301" y="2174875"/>
            <a:ext cx="4376870" cy="3951288"/>
          </a:xfrm>
          <a:prstGeom prst="rect">
            <a:avLst/>
          </a:prstGeom>
        </p:spPr>
        <p:txBody>
          <a:bodyPr/>
          <a:lstStyle>
            <a:lvl1pPr>
              <a:defRPr sz="2000">
                <a:solidFill>
                  <a:schemeClr val="bg1"/>
                </a:solidFill>
                <a:latin typeface="Verdana" pitchFamily="34" charset="0"/>
                <a:ea typeface="Verdana" pitchFamily="34" charset="0"/>
                <a:cs typeface="Verdana" pitchFamily="34" charset="0"/>
              </a:defRPr>
            </a:lvl1pPr>
            <a:lvl2pPr>
              <a:defRPr sz="2000">
                <a:solidFill>
                  <a:schemeClr val="bg1"/>
                </a:solidFill>
                <a:latin typeface="Verdana" pitchFamily="34" charset="0"/>
                <a:ea typeface="Verdana" pitchFamily="34" charset="0"/>
                <a:cs typeface="Verdana" pitchFamily="34" charset="0"/>
              </a:defRPr>
            </a:lvl2pPr>
            <a:lvl3pPr>
              <a:defRPr sz="1800">
                <a:solidFill>
                  <a:schemeClr val="bg1"/>
                </a:solidFill>
                <a:latin typeface="Verdana" pitchFamily="34" charset="0"/>
                <a:ea typeface="Verdana" pitchFamily="34" charset="0"/>
                <a:cs typeface="Verdana" pitchFamily="34" charset="0"/>
              </a:defRPr>
            </a:lvl3pPr>
            <a:lvl4pPr>
              <a:defRPr sz="1800">
                <a:solidFill>
                  <a:schemeClr val="bg1"/>
                </a:solidFill>
                <a:latin typeface="Verdana" pitchFamily="34" charset="0"/>
                <a:ea typeface="Verdana" pitchFamily="34" charset="0"/>
                <a:cs typeface="Verdana" pitchFamily="34" charset="0"/>
              </a:defRPr>
            </a:lvl4pPr>
            <a:lvl5pPr>
              <a:defRPr sz="1800">
                <a:solidFill>
                  <a:schemeClr val="bg1"/>
                </a:solidFill>
                <a:latin typeface="Verdana" pitchFamily="34" charset="0"/>
                <a:ea typeface="Verdana" pitchFamily="34" charset="0"/>
                <a:cs typeface="Verdana" pitchFamily="34" charset="0"/>
              </a:defRPr>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5" name="Tijdelijke aanduiding voor tekst 4"/>
          <p:cNvSpPr>
            <a:spLocks noGrp="1"/>
          </p:cNvSpPr>
          <p:nvPr>
            <p:ph type="body" sz="quarter" idx="3"/>
          </p:nvPr>
        </p:nvSpPr>
        <p:spPr>
          <a:xfrm>
            <a:off x="5032112" y="1535113"/>
            <a:ext cx="4378590" cy="639762"/>
          </a:xfrm>
          <a:prstGeom prst="rect">
            <a:avLst/>
          </a:prstGeom>
        </p:spPr>
        <p:txBody>
          <a:bodyPr anchor="b"/>
          <a:lstStyle>
            <a:lvl1pPr marL="0" indent="0">
              <a:buNone/>
              <a:defRPr sz="2000" b="1">
                <a:solidFill>
                  <a:schemeClr val="bg1"/>
                </a:solidFill>
                <a:latin typeface="Verdana" pitchFamily="34" charset="0"/>
                <a:ea typeface="Verdana" pitchFamily="34" charset="0"/>
                <a:cs typeface="Verdana"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5032112" y="2174875"/>
            <a:ext cx="4378590" cy="3951288"/>
          </a:xfrm>
          <a:prstGeom prst="rect">
            <a:avLst/>
          </a:prstGeom>
        </p:spPr>
        <p:txBody>
          <a:bodyPr/>
          <a:lstStyle>
            <a:lvl1pPr>
              <a:defRPr sz="2000">
                <a:solidFill>
                  <a:schemeClr val="bg1"/>
                </a:solidFill>
                <a:latin typeface="Verdana" pitchFamily="34" charset="0"/>
                <a:ea typeface="Verdana" pitchFamily="34" charset="0"/>
                <a:cs typeface="Verdana" pitchFamily="34" charset="0"/>
              </a:defRPr>
            </a:lvl1pPr>
            <a:lvl2pPr>
              <a:defRPr sz="2000">
                <a:solidFill>
                  <a:schemeClr val="bg1"/>
                </a:solidFill>
                <a:latin typeface="Verdana" pitchFamily="34" charset="0"/>
                <a:ea typeface="Verdana" pitchFamily="34" charset="0"/>
                <a:cs typeface="Verdana" pitchFamily="34" charset="0"/>
              </a:defRPr>
            </a:lvl2pPr>
            <a:lvl3pPr>
              <a:defRPr sz="1800">
                <a:solidFill>
                  <a:schemeClr val="bg1"/>
                </a:solidFill>
                <a:latin typeface="Verdana" pitchFamily="34" charset="0"/>
                <a:ea typeface="Verdana" pitchFamily="34" charset="0"/>
                <a:cs typeface="Verdana" pitchFamily="34" charset="0"/>
              </a:defRPr>
            </a:lvl3pPr>
            <a:lvl4pPr>
              <a:defRPr sz="1800">
                <a:solidFill>
                  <a:schemeClr val="bg1"/>
                </a:solidFill>
                <a:latin typeface="Verdana" pitchFamily="34" charset="0"/>
                <a:ea typeface="Verdana" pitchFamily="34" charset="0"/>
                <a:cs typeface="Verdana" pitchFamily="34" charset="0"/>
              </a:defRPr>
            </a:lvl4pPr>
            <a:lvl5pPr>
              <a:defRPr sz="1800">
                <a:solidFill>
                  <a:schemeClr val="bg1"/>
                </a:solidFill>
                <a:latin typeface="Verdana" pitchFamily="34" charset="0"/>
                <a:ea typeface="Verdana" pitchFamily="34" charset="0"/>
                <a:cs typeface="Verdana" pitchFamily="34" charset="0"/>
              </a:defRPr>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a:xfrm>
            <a:off x="495300" y="274638"/>
            <a:ext cx="8915400" cy="1143000"/>
          </a:xfrm>
          <a:prstGeom prst="rect">
            <a:avLst/>
          </a:prstGeom>
        </p:spPr>
        <p:txBody>
          <a:bodyPr/>
          <a:lstStyle>
            <a:lvl1pPr>
              <a:defRPr sz="3200">
                <a:latin typeface="Verdana" pitchFamily="34" charset="0"/>
                <a:ea typeface="Verdana" pitchFamily="34" charset="0"/>
                <a:cs typeface="Verdana" pitchFamily="34" charset="0"/>
              </a:defRPr>
            </a:lvl1pPr>
          </a:lstStyle>
          <a:p>
            <a:r>
              <a:rPr lang="nl-NL" smtClean="0"/>
              <a:t>Klik om de stijl te bewerken</a:t>
            </a:r>
            <a:endParaRPr lang="en-US"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95302" y="273050"/>
            <a:ext cx="3259006" cy="1162050"/>
          </a:xfrm>
          <a:prstGeom prst="rect">
            <a:avLst/>
          </a:prstGeom>
        </p:spPr>
        <p:txBody>
          <a:bodyPr anchor="b"/>
          <a:lstStyle>
            <a:lvl1pPr algn="l">
              <a:defRPr sz="1800" b="1">
                <a:latin typeface="Verdana" pitchFamily="34" charset="0"/>
                <a:ea typeface="Verdana" pitchFamily="34" charset="0"/>
                <a:cs typeface="Verdana" pitchFamily="34" charset="0"/>
              </a:defRPr>
            </a:lvl1pPr>
          </a:lstStyle>
          <a:p>
            <a:r>
              <a:rPr lang="nl-NL" smtClean="0"/>
              <a:t>Klik om de stijl te bewerken</a:t>
            </a:r>
            <a:endParaRPr lang="en-US" dirty="0"/>
          </a:p>
        </p:txBody>
      </p:sp>
      <p:sp>
        <p:nvSpPr>
          <p:cNvPr id="3" name="Tijdelijke aanduiding voor inhoud 2"/>
          <p:cNvSpPr>
            <a:spLocks noGrp="1"/>
          </p:cNvSpPr>
          <p:nvPr>
            <p:ph idx="1"/>
          </p:nvPr>
        </p:nvSpPr>
        <p:spPr>
          <a:xfrm>
            <a:off x="3872972" y="273052"/>
            <a:ext cx="5537730" cy="5853113"/>
          </a:xfrm>
          <a:prstGeom prst="rect">
            <a:avLst/>
          </a:prstGeom>
        </p:spPr>
        <p:txBody>
          <a:bodyPr/>
          <a:lstStyle>
            <a:lvl1pPr>
              <a:defRPr sz="2400">
                <a:latin typeface="Verdana" pitchFamily="34" charset="0"/>
                <a:ea typeface="Verdana" pitchFamily="34" charset="0"/>
                <a:cs typeface="Verdana" pitchFamily="34" charset="0"/>
              </a:defRPr>
            </a:lvl1pPr>
            <a:lvl2pPr>
              <a:defRPr sz="2000">
                <a:latin typeface="Verdana" pitchFamily="34" charset="0"/>
                <a:ea typeface="Verdana" pitchFamily="34" charset="0"/>
                <a:cs typeface="Verdana" pitchFamily="34" charset="0"/>
              </a:defRPr>
            </a:lvl2pPr>
            <a:lvl3pPr>
              <a:defRPr sz="1800">
                <a:latin typeface="Verdana" pitchFamily="34" charset="0"/>
                <a:ea typeface="Verdana" pitchFamily="34" charset="0"/>
                <a:cs typeface="Verdana" pitchFamily="34" charset="0"/>
              </a:defRPr>
            </a:lvl3pPr>
            <a:lvl4pPr>
              <a:defRPr sz="1800">
                <a:latin typeface="Verdana" pitchFamily="34" charset="0"/>
                <a:ea typeface="Verdana" pitchFamily="34" charset="0"/>
                <a:cs typeface="Verdana" pitchFamily="34" charset="0"/>
              </a:defRPr>
            </a:lvl4pPr>
            <a:lvl5pPr>
              <a:defRPr sz="1800">
                <a:latin typeface="Verdana" pitchFamily="34" charset="0"/>
                <a:ea typeface="Verdana" pitchFamily="34" charset="0"/>
                <a:cs typeface="Verdana" pitchFamily="34" charset="0"/>
              </a:defRPr>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Tijdelijke aanduiding voor tekst 3"/>
          <p:cNvSpPr>
            <a:spLocks noGrp="1"/>
          </p:cNvSpPr>
          <p:nvPr>
            <p:ph type="body" sz="half" idx="2"/>
          </p:nvPr>
        </p:nvSpPr>
        <p:spPr>
          <a:xfrm>
            <a:off x="495302" y="1435102"/>
            <a:ext cx="3259006" cy="4691063"/>
          </a:xfrm>
          <a:prstGeom prst="rect">
            <a:avLst/>
          </a:prstGeom>
        </p:spPr>
        <p:txBody>
          <a:bodyPr/>
          <a:lstStyle>
            <a:lvl1pPr marL="0" indent="0">
              <a:buNone/>
              <a:defRPr sz="1200">
                <a:latin typeface="Verdana" pitchFamily="34" charset="0"/>
                <a:ea typeface="Verdana" pitchFamily="34" charset="0"/>
                <a:cs typeface="Verdana"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8380ADA7-F213-4795-85D1-F56A80BBFFFE}" type="datetimeFigureOut">
              <a:rPr lang="nl-NL" smtClean="0"/>
              <a:pPr/>
              <a:t>8-2-2013</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DF25DC31-E17D-4531-B604-FB7338684837}" type="slidenum">
              <a:rPr lang="nl-NL" smtClean="0"/>
              <a:pPr/>
              <a:t>‹nr.›</a:t>
            </a:fld>
            <a:endParaRPr lang="nl-NL"/>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941645" y="4800601"/>
            <a:ext cx="5943600" cy="566738"/>
          </a:xfrm>
          <a:prstGeom prst="rect">
            <a:avLst/>
          </a:prstGeom>
        </p:spPr>
        <p:txBody>
          <a:bodyPr anchor="b"/>
          <a:lstStyle>
            <a:lvl1pPr algn="l">
              <a:defRPr sz="1800" b="1">
                <a:solidFill>
                  <a:schemeClr val="bg1"/>
                </a:solidFill>
                <a:latin typeface="Verdana" pitchFamily="34" charset="0"/>
                <a:ea typeface="Verdana" pitchFamily="34" charset="0"/>
                <a:cs typeface="Verdana" pitchFamily="34" charset="0"/>
              </a:defRPr>
            </a:lvl1pPr>
          </a:lstStyle>
          <a:p>
            <a:r>
              <a:rPr lang="nl-NL" smtClean="0"/>
              <a:t>Klik om de stijl te bewerken</a:t>
            </a:r>
            <a:endParaRPr lang="en-US" dirty="0"/>
          </a:p>
        </p:txBody>
      </p:sp>
      <p:sp>
        <p:nvSpPr>
          <p:cNvPr id="3" name="Tijdelijke aanduiding voor afbeelding 2"/>
          <p:cNvSpPr>
            <a:spLocks noGrp="1"/>
          </p:cNvSpPr>
          <p:nvPr>
            <p:ph type="pic" idx="1"/>
          </p:nvPr>
        </p:nvSpPr>
        <p:spPr>
          <a:xfrm>
            <a:off x="1941645" y="612775"/>
            <a:ext cx="5943600" cy="4114800"/>
          </a:xfrm>
          <a:prstGeom prst="rect">
            <a:avLst/>
          </a:prstGeom>
        </p:spPr>
        <p:txBody>
          <a:bodyPr/>
          <a:lstStyle>
            <a:lvl1pPr marL="0" indent="0">
              <a:buNone/>
              <a:defRPr sz="2400">
                <a:latin typeface="Verdana" pitchFamily="34" charset="0"/>
                <a:ea typeface="Verdana" pitchFamily="34" charset="0"/>
                <a:cs typeface="Verdana"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nl-NL" noProof="0" smtClean="0"/>
              <a:t>Klik op het pictogram als u een afbeelding wilt toevoegen</a:t>
            </a:r>
            <a:endParaRPr lang="en-US" noProof="0" dirty="0"/>
          </a:p>
        </p:txBody>
      </p:sp>
      <p:sp>
        <p:nvSpPr>
          <p:cNvPr id="4" name="Tijdelijke aanduiding voor tekst 3"/>
          <p:cNvSpPr>
            <a:spLocks noGrp="1"/>
          </p:cNvSpPr>
          <p:nvPr>
            <p:ph type="body" sz="half" idx="2"/>
          </p:nvPr>
        </p:nvSpPr>
        <p:spPr>
          <a:xfrm>
            <a:off x="1941645" y="5367339"/>
            <a:ext cx="5943600" cy="804862"/>
          </a:xfrm>
          <a:prstGeom prst="rect">
            <a:avLst/>
          </a:prstGeom>
        </p:spPr>
        <p:txBody>
          <a:bodyPr/>
          <a:lstStyle>
            <a:lvl1pPr marL="0" indent="0">
              <a:buNone/>
              <a:defRPr sz="1200">
                <a:solidFill>
                  <a:schemeClr val="bg1"/>
                </a:solidFill>
                <a:latin typeface="Verdana" pitchFamily="34" charset="0"/>
                <a:ea typeface="Verdana" pitchFamily="34" charset="0"/>
                <a:cs typeface="Verdana"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a:xfrm>
            <a:off x="495300" y="274638"/>
            <a:ext cx="8915400" cy="1143000"/>
          </a:xfrm>
          <a:prstGeom prst="rect">
            <a:avLst/>
          </a:prstGeom>
        </p:spPr>
        <p:txBody>
          <a:bodyPr/>
          <a:lstStyle>
            <a:lvl1pPr>
              <a:defRPr sz="3200">
                <a:latin typeface="Verdana" pitchFamily="34" charset="0"/>
                <a:ea typeface="Verdana" pitchFamily="34" charset="0"/>
                <a:cs typeface="Verdana" pitchFamily="34" charset="0"/>
              </a:defRPr>
            </a:lvl1pPr>
          </a:lstStyle>
          <a:p>
            <a:r>
              <a:rPr lang="nl-NL" smtClean="0"/>
              <a:t>Klik om de stijl te bewerken</a:t>
            </a:r>
            <a:endParaRPr lang="en-US" dirty="0"/>
          </a:p>
        </p:txBody>
      </p:sp>
      <p:sp>
        <p:nvSpPr>
          <p:cNvPr id="3" name="Tijdelijke aanduiding voor verticale tekst 2"/>
          <p:cNvSpPr>
            <a:spLocks noGrp="1"/>
          </p:cNvSpPr>
          <p:nvPr>
            <p:ph type="body" orient="vert" idx="1"/>
          </p:nvPr>
        </p:nvSpPr>
        <p:spPr>
          <a:xfrm>
            <a:off x="495300" y="1600202"/>
            <a:ext cx="8915400" cy="4525963"/>
          </a:xfrm>
          <a:prstGeom prst="rect">
            <a:avLst/>
          </a:prstGeom>
        </p:spPr>
        <p:txBody>
          <a:bodyPr vert="eaVert"/>
          <a:lstStyle>
            <a:lvl1pPr>
              <a:defRPr sz="2400">
                <a:solidFill>
                  <a:schemeClr val="bg1"/>
                </a:solidFill>
                <a:latin typeface="Verdana" pitchFamily="34" charset="0"/>
                <a:ea typeface="Verdana" pitchFamily="34" charset="0"/>
                <a:cs typeface="Verdana" pitchFamily="34" charset="0"/>
              </a:defRPr>
            </a:lvl1pPr>
            <a:lvl2pPr>
              <a:defRPr sz="2000">
                <a:solidFill>
                  <a:schemeClr val="bg1"/>
                </a:solidFill>
                <a:latin typeface="Verdana" pitchFamily="34" charset="0"/>
                <a:ea typeface="Verdana" pitchFamily="34" charset="0"/>
                <a:cs typeface="Verdana" pitchFamily="34" charset="0"/>
              </a:defRPr>
            </a:lvl2pPr>
            <a:lvl3pPr>
              <a:defRPr sz="1800">
                <a:solidFill>
                  <a:schemeClr val="bg1"/>
                </a:solidFill>
                <a:latin typeface="Verdana" pitchFamily="34" charset="0"/>
                <a:ea typeface="Verdana" pitchFamily="34" charset="0"/>
                <a:cs typeface="Verdana" pitchFamily="34" charset="0"/>
              </a:defRPr>
            </a:lvl3pPr>
            <a:lvl4pPr>
              <a:defRPr sz="1800">
                <a:solidFill>
                  <a:schemeClr val="bg1"/>
                </a:solidFill>
                <a:latin typeface="Verdana" pitchFamily="34" charset="0"/>
                <a:ea typeface="Verdana" pitchFamily="34" charset="0"/>
                <a:cs typeface="Verdana" pitchFamily="34" charset="0"/>
              </a:defRPr>
            </a:lvl4pPr>
            <a:lvl5pPr>
              <a:defRPr sz="1800">
                <a:solidFill>
                  <a:schemeClr val="bg1"/>
                </a:solidFill>
                <a:latin typeface="Verdana" pitchFamily="34" charset="0"/>
                <a:ea typeface="Verdana" pitchFamily="34" charset="0"/>
                <a:cs typeface="Verdana" pitchFamily="34" charset="0"/>
              </a:defRPr>
            </a:lvl5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7181850" y="274640"/>
            <a:ext cx="2228850" cy="5851525"/>
          </a:xfrm>
          <a:prstGeom prst="rect">
            <a:avLst/>
          </a:prstGeom>
        </p:spPr>
        <p:txBody>
          <a:bodyPr vert="eaVert"/>
          <a:lstStyle>
            <a:lvl1pPr>
              <a:defRPr sz="3200">
                <a:latin typeface="Verdana" pitchFamily="34" charset="0"/>
                <a:ea typeface="Verdana" pitchFamily="34" charset="0"/>
                <a:cs typeface="Verdana" pitchFamily="34" charset="0"/>
              </a:defRPr>
            </a:lvl1pPr>
          </a:lstStyle>
          <a:p>
            <a:r>
              <a:rPr lang="nl-NL" smtClean="0"/>
              <a:t>Klik om de stijl te bewerken</a:t>
            </a:r>
            <a:endParaRPr lang="en-US" dirty="0"/>
          </a:p>
        </p:txBody>
      </p:sp>
      <p:sp>
        <p:nvSpPr>
          <p:cNvPr id="3" name="Tijdelijke aanduiding voor verticale tekst 2"/>
          <p:cNvSpPr>
            <a:spLocks noGrp="1"/>
          </p:cNvSpPr>
          <p:nvPr>
            <p:ph type="body" orient="vert" idx="1"/>
          </p:nvPr>
        </p:nvSpPr>
        <p:spPr>
          <a:xfrm>
            <a:off x="495300" y="274640"/>
            <a:ext cx="6521450" cy="5851525"/>
          </a:xfrm>
          <a:prstGeom prst="rect">
            <a:avLst/>
          </a:prstGeom>
        </p:spPr>
        <p:txBody>
          <a:bodyPr vert="eaVert"/>
          <a:lstStyle>
            <a:lvl1pPr>
              <a:defRPr sz="2400">
                <a:latin typeface="Verdana" pitchFamily="34" charset="0"/>
                <a:ea typeface="Verdana" pitchFamily="34" charset="0"/>
                <a:cs typeface="Verdana" pitchFamily="34" charset="0"/>
              </a:defRPr>
            </a:lvl1pPr>
            <a:lvl2pPr>
              <a:defRPr sz="2000">
                <a:latin typeface="Verdana" pitchFamily="34" charset="0"/>
                <a:ea typeface="Verdana" pitchFamily="34" charset="0"/>
                <a:cs typeface="Verdana" pitchFamily="34" charset="0"/>
              </a:defRPr>
            </a:lvl2pPr>
            <a:lvl3pPr>
              <a:defRPr sz="1800">
                <a:latin typeface="Verdana" pitchFamily="34" charset="0"/>
                <a:ea typeface="Verdana" pitchFamily="34" charset="0"/>
                <a:cs typeface="Verdana" pitchFamily="34" charset="0"/>
              </a:defRPr>
            </a:lvl3pPr>
            <a:lvl4pPr>
              <a:defRPr sz="1800">
                <a:latin typeface="Verdana" pitchFamily="34" charset="0"/>
                <a:ea typeface="Verdana" pitchFamily="34" charset="0"/>
                <a:cs typeface="Verdana" pitchFamily="34" charset="0"/>
              </a:defRPr>
            </a:lvl4pPr>
            <a:lvl5pPr>
              <a:defRPr sz="1800">
                <a:latin typeface="Verdana" pitchFamily="34" charset="0"/>
                <a:ea typeface="Verdana" pitchFamily="34" charset="0"/>
                <a:cs typeface="Verdana" pitchFamily="34" charset="0"/>
              </a:defRPr>
            </a:lvl5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1_Titel en object">
    <p:spTree>
      <p:nvGrpSpPr>
        <p:cNvPr id="1" name=""/>
        <p:cNvGrpSpPr/>
        <p:nvPr/>
      </p:nvGrpSpPr>
      <p:grpSpPr>
        <a:xfrm>
          <a:off x="0" y="0"/>
          <a:ext cx="0" cy="0"/>
          <a:chOff x="0" y="0"/>
          <a:chExt cx="0" cy="0"/>
        </a:xfrm>
      </p:grpSpPr>
      <p:sp>
        <p:nvSpPr>
          <p:cNvPr id="4" name="Tijdelijke aanduiding voor datum 3"/>
          <p:cNvSpPr>
            <a:spLocks noGrp="1"/>
          </p:cNvSpPr>
          <p:nvPr>
            <p:ph type="dt" sz="half" idx="10"/>
          </p:nvPr>
        </p:nvSpPr>
        <p:spPr>
          <a:xfrm>
            <a:off x="742950" y="6248400"/>
            <a:ext cx="2063750" cy="457200"/>
          </a:xfrm>
          <a:prstGeom prst="rect">
            <a:avLst/>
          </a:prstGeom>
        </p:spPr>
        <p:txBody>
          <a:bodyPr/>
          <a:lstStyle>
            <a:lvl1pPr>
              <a:defRPr/>
            </a:lvl1pPr>
          </a:lstStyle>
          <a:p>
            <a:endParaRPr lang="nl-NL"/>
          </a:p>
        </p:txBody>
      </p:sp>
      <p:sp>
        <p:nvSpPr>
          <p:cNvPr id="5" name="Tijdelijke aanduiding voor voettekst 4"/>
          <p:cNvSpPr>
            <a:spLocks noGrp="1"/>
          </p:cNvSpPr>
          <p:nvPr>
            <p:ph type="ftr" sz="quarter" idx="11"/>
          </p:nvPr>
        </p:nvSpPr>
        <p:spPr>
          <a:xfrm>
            <a:off x="3384550" y="6248400"/>
            <a:ext cx="3136900" cy="457200"/>
          </a:xfrm>
          <a:prstGeom prst="rect">
            <a:avLst/>
          </a:prstGeom>
        </p:spPr>
        <p:txBody>
          <a:bodyPr/>
          <a:lstStyle>
            <a:lvl1pPr>
              <a:defRPr/>
            </a:lvl1pPr>
          </a:lstStyle>
          <a:p>
            <a:endParaRPr lang="nl-NL"/>
          </a:p>
        </p:txBody>
      </p:sp>
      <p:sp>
        <p:nvSpPr>
          <p:cNvPr id="6" name="Tijdelijke aanduiding voor dianummer 5"/>
          <p:cNvSpPr>
            <a:spLocks noGrp="1"/>
          </p:cNvSpPr>
          <p:nvPr>
            <p:ph type="sldNum" sz="quarter" idx="12"/>
          </p:nvPr>
        </p:nvSpPr>
        <p:spPr>
          <a:xfrm>
            <a:off x="7099300" y="6248400"/>
            <a:ext cx="2063750" cy="457200"/>
          </a:xfrm>
          <a:prstGeom prst="rect">
            <a:avLst/>
          </a:prstGeom>
        </p:spPr>
        <p:txBody>
          <a:bodyPr/>
          <a:lstStyle>
            <a:lvl1pPr>
              <a:defRPr/>
            </a:lvl1pPr>
          </a:lstStyle>
          <a:p>
            <a:fld id="{4C7C9783-E1D4-4CE6-B24A-574DFF0832B6}" type="slidenum">
              <a:rPr lang="nl-NL"/>
              <a:pPr/>
              <a:t>‹nr.›</a:t>
            </a:fld>
            <a:endParaRPr lang="nl-NL"/>
          </a:p>
        </p:txBody>
      </p:sp>
      <p:sp>
        <p:nvSpPr>
          <p:cNvPr id="7" name="Rectangle 4"/>
          <p:cNvSpPr>
            <a:spLocks noChangeArrowheads="1"/>
          </p:cNvSpPr>
          <p:nvPr userDrawn="1"/>
        </p:nvSpPr>
        <p:spPr bwMode="auto">
          <a:xfrm>
            <a:off x="3704863" y="1124744"/>
            <a:ext cx="5071665" cy="1295400"/>
          </a:xfrm>
          <a:prstGeom prst="rect">
            <a:avLst/>
          </a:prstGeom>
          <a:solidFill>
            <a:srgbClr val="CCFFFF">
              <a:alpha val="50195"/>
            </a:srgbClr>
          </a:solidFill>
          <a:ln w="9525">
            <a:solidFill>
              <a:schemeClr val="tx1"/>
            </a:solidFill>
            <a:miter lim="800000"/>
            <a:headEnd/>
            <a:tailEnd/>
          </a:ln>
        </p:spPr>
        <p:txBody>
          <a:bodyPr wrap="none" anchor="ctr"/>
          <a:lstStyle/>
          <a:p>
            <a:pPr algn="ctr"/>
            <a:r>
              <a:rPr lang="nl-NL" sz="1800" dirty="0">
                <a:solidFill>
                  <a:schemeClr val="tx1"/>
                </a:solidFill>
                <a:latin typeface="Verdana" pitchFamily="34" charset="0"/>
              </a:rPr>
              <a:t>Invloed op werkprocessen</a:t>
            </a:r>
          </a:p>
          <a:p>
            <a:pPr algn="ctr"/>
            <a:r>
              <a:rPr lang="nl-NL" sz="1800" dirty="0">
                <a:solidFill>
                  <a:schemeClr val="tx1"/>
                </a:solidFill>
                <a:latin typeface="Verdana" pitchFamily="34" charset="0"/>
              </a:rPr>
              <a:t>Werktijden</a:t>
            </a:r>
          </a:p>
          <a:p>
            <a:pPr algn="ctr"/>
            <a:r>
              <a:rPr lang="nl-NL" sz="1800" dirty="0" smtClean="0">
                <a:solidFill>
                  <a:schemeClr val="tx1"/>
                </a:solidFill>
                <a:latin typeface="Verdana" pitchFamily="34" charset="0"/>
              </a:rPr>
              <a:t>Ontplooiing</a:t>
            </a:r>
            <a:endParaRPr lang="nl-NL" sz="1800" dirty="0">
              <a:solidFill>
                <a:schemeClr val="tx1"/>
              </a:solidFill>
              <a:latin typeface="Verdana" pitchFamily="34" charset="0"/>
            </a:endParaRPr>
          </a:p>
          <a:p>
            <a:pPr algn="ctr"/>
            <a:r>
              <a:rPr lang="nl-NL" sz="1800" dirty="0">
                <a:solidFill>
                  <a:schemeClr val="tx1"/>
                </a:solidFill>
                <a:latin typeface="Verdana" pitchFamily="34" charset="0"/>
              </a:rPr>
              <a:t>Klimaat koude en warmte</a:t>
            </a:r>
          </a:p>
        </p:txBody>
      </p:sp>
      <p:sp>
        <p:nvSpPr>
          <p:cNvPr id="8" name="Rectangle 7"/>
          <p:cNvSpPr>
            <a:spLocks noChangeArrowheads="1"/>
          </p:cNvSpPr>
          <p:nvPr userDrawn="1"/>
        </p:nvSpPr>
        <p:spPr bwMode="auto">
          <a:xfrm>
            <a:off x="2" y="2636912"/>
            <a:ext cx="3804180" cy="2590800"/>
          </a:xfrm>
          <a:prstGeom prst="rect">
            <a:avLst/>
          </a:prstGeom>
          <a:solidFill>
            <a:srgbClr val="CCFFFF">
              <a:alpha val="50195"/>
            </a:srgbClr>
          </a:solidFill>
          <a:ln w="9525">
            <a:solidFill>
              <a:schemeClr val="tx1"/>
            </a:solidFill>
            <a:miter lim="800000"/>
            <a:headEnd/>
            <a:tailEnd/>
          </a:ln>
        </p:spPr>
        <p:txBody>
          <a:bodyPr wrap="none" anchor="ctr"/>
          <a:lstStyle/>
          <a:p>
            <a:pPr algn="ctr"/>
            <a:r>
              <a:rPr lang="nl-NL" sz="1800" b="1" dirty="0">
                <a:solidFill>
                  <a:schemeClr val="tx1"/>
                </a:solidFill>
                <a:latin typeface="Verdana" pitchFamily="34" charset="0"/>
              </a:rPr>
              <a:t>Oorzaken</a:t>
            </a:r>
          </a:p>
          <a:p>
            <a:pPr algn="ctr"/>
            <a:r>
              <a:rPr lang="nl-NL" sz="1800" dirty="0">
                <a:solidFill>
                  <a:schemeClr val="tx1"/>
                </a:solidFill>
                <a:latin typeface="Verdana" pitchFamily="34" charset="0"/>
              </a:rPr>
              <a:t>Planning</a:t>
            </a:r>
            <a:br>
              <a:rPr lang="nl-NL" sz="1800" dirty="0">
                <a:solidFill>
                  <a:schemeClr val="tx1"/>
                </a:solidFill>
                <a:latin typeface="Verdana" pitchFamily="34" charset="0"/>
              </a:rPr>
            </a:br>
            <a:r>
              <a:rPr lang="nl-NL" sz="1800" dirty="0">
                <a:solidFill>
                  <a:schemeClr val="tx1"/>
                </a:solidFill>
                <a:latin typeface="Verdana" pitchFamily="34" charset="0"/>
              </a:rPr>
              <a:t>Wijze van leidinggeven</a:t>
            </a:r>
          </a:p>
          <a:p>
            <a:pPr algn="ctr"/>
            <a:r>
              <a:rPr lang="nl-NL" sz="1800" dirty="0">
                <a:solidFill>
                  <a:schemeClr val="tx1"/>
                </a:solidFill>
                <a:latin typeface="Verdana" pitchFamily="34" charset="0"/>
              </a:rPr>
              <a:t>Tijdelijk personeel</a:t>
            </a:r>
          </a:p>
          <a:p>
            <a:pPr algn="ctr"/>
            <a:r>
              <a:rPr lang="nl-NL" sz="1800" dirty="0">
                <a:solidFill>
                  <a:schemeClr val="tx1"/>
                </a:solidFill>
                <a:latin typeface="Verdana" pitchFamily="34" charset="0"/>
              </a:rPr>
              <a:t>Automatisering</a:t>
            </a:r>
          </a:p>
          <a:p>
            <a:pPr algn="ctr"/>
            <a:r>
              <a:rPr lang="nl-NL" sz="1800" dirty="0">
                <a:solidFill>
                  <a:schemeClr val="tx1"/>
                </a:solidFill>
                <a:latin typeface="Verdana" pitchFamily="34" charset="0"/>
              </a:rPr>
              <a:t>Hulpmiddelen/apparaten</a:t>
            </a:r>
          </a:p>
          <a:p>
            <a:pPr algn="ctr"/>
            <a:r>
              <a:rPr lang="nl-NL" sz="1800" dirty="0">
                <a:solidFill>
                  <a:schemeClr val="tx1"/>
                </a:solidFill>
                <a:latin typeface="Verdana" pitchFamily="34" charset="0"/>
              </a:rPr>
              <a:t>Opleiding</a:t>
            </a:r>
          </a:p>
          <a:p>
            <a:pPr algn="ctr"/>
            <a:r>
              <a:rPr lang="nl-NL" sz="1800" dirty="0">
                <a:solidFill>
                  <a:schemeClr val="tx1"/>
                </a:solidFill>
                <a:latin typeface="Verdana" pitchFamily="34" charset="0"/>
              </a:rPr>
              <a:t>Instructies op de werkplek</a:t>
            </a:r>
          </a:p>
          <a:p>
            <a:pPr algn="ctr"/>
            <a:r>
              <a:rPr lang="en-US" sz="1800" dirty="0">
                <a:solidFill>
                  <a:schemeClr val="tx1"/>
                </a:solidFill>
                <a:latin typeface="Verdana" pitchFamily="34" charset="0"/>
              </a:rPr>
              <a:t>Multi-</a:t>
            </a:r>
            <a:r>
              <a:rPr lang="en-US" sz="1800" dirty="0" err="1">
                <a:solidFill>
                  <a:schemeClr val="tx1"/>
                </a:solidFill>
                <a:latin typeface="Verdana" pitchFamily="34" charset="0"/>
              </a:rPr>
              <a:t>inzetbaarheid</a:t>
            </a:r>
            <a:endParaRPr lang="en-US" sz="1800" dirty="0">
              <a:solidFill>
                <a:schemeClr val="tx1"/>
              </a:solidFill>
              <a:latin typeface="Verdana" pitchFamily="34" charset="0"/>
            </a:endParaRPr>
          </a:p>
        </p:txBody>
      </p:sp>
      <p:sp>
        <p:nvSpPr>
          <p:cNvPr id="9" name="Oval 5"/>
          <p:cNvSpPr>
            <a:spLocks noChangeArrowheads="1"/>
          </p:cNvSpPr>
          <p:nvPr userDrawn="1"/>
        </p:nvSpPr>
        <p:spPr bwMode="auto">
          <a:xfrm>
            <a:off x="4172914" y="2996952"/>
            <a:ext cx="3295122" cy="1371600"/>
          </a:xfrm>
          <a:prstGeom prst="ellipse">
            <a:avLst/>
          </a:prstGeom>
          <a:solidFill>
            <a:srgbClr val="CCFFFF">
              <a:alpha val="50195"/>
            </a:srgbClr>
          </a:solidFill>
          <a:ln w="9525">
            <a:solidFill>
              <a:schemeClr val="tx1"/>
            </a:solidFill>
            <a:round/>
            <a:headEnd/>
            <a:tailEnd/>
          </a:ln>
        </p:spPr>
        <p:txBody>
          <a:bodyPr wrap="none" anchor="ctr"/>
          <a:lstStyle/>
          <a:p>
            <a:pPr algn="ctr"/>
            <a:r>
              <a:rPr lang="nl-NL" b="1" dirty="0">
                <a:solidFill>
                  <a:schemeClr val="tx1"/>
                </a:solidFill>
                <a:latin typeface="Verdana" pitchFamily="34" charset="0"/>
              </a:rPr>
              <a:t>Werkdruk</a:t>
            </a:r>
            <a:endParaRPr lang="en-US" b="1" dirty="0">
              <a:solidFill>
                <a:schemeClr val="tx1"/>
              </a:solidFill>
              <a:latin typeface="Verdana" pitchFamily="34" charset="0"/>
            </a:endParaRPr>
          </a:p>
        </p:txBody>
      </p:sp>
      <p:sp>
        <p:nvSpPr>
          <p:cNvPr id="10" name="Rectangle 6"/>
          <p:cNvSpPr>
            <a:spLocks noChangeArrowheads="1"/>
          </p:cNvSpPr>
          <p:nvPr userDrawn="1"/>
        </p:nvSpPr>
        <p:spPr bwMode="auto">
          <a:xfrm>
            <a:off x="7799766" y="3068960"/>
            <a:ext cx="2106234" cy="1371600"/>
          </a:xfrm>
          <a:prstGeom prst="rect">
            <a:avLst/>
          </a:prstGeom>
          <a:solidFill>
            <a:srgbClr val="CCFFFF">
              <a:alpha val="50195"/>
            </a:srgbClr>
          </a:solidFill>
          <a:ln w="9525">
            <a:solidFill>
              <a:schemeClr val="tx1"/>
            </a:solidFill>
            <a:miter lim="800000"/>
            <a:headEnd/>
            <a:tailEnd/>
          </a:ln>
        </p:spPr>
        <p:txBody>
          <a:bodyPr wrap="none" anchor="ctr"/>
          <a:lstStyle/>
          <a:p>
            <a:pPr algn="ctr"/>
            <a:r>
              <a:rPr lang="nl-NL" sz="1800" b="1" dirty="0">
                <a:solidFill>
                  <a:schemeClr val="tx1"/>
                </a:solidFill>
                <a:latin typeface="Verdana" pitchFamily="34" charset="0"/>
              </a:rPr>
              <a:t>Gevolgen</a:t>
            </a:r>
          </a:p>
          <a:p>
            <a:pPr algn="ctr"/>
            <a:r>
              <a:rPr lang="nl-NL" sz="1800" dirty="0">
                <a:solidFill>
                  <a:schemeClr val="tx1"/>
                </a:solidFill>
                <a:latin typeface="Verdana" pitchFamily="34" charset="0"/>
              </a:rPr>
              <a:t>Kwaliteit</a:t>
            </a:r>
          </a:p>
          <a:p>
            <a:pPr algn="ctr"/>
            <a:r>
              <a:rPr lang="nl-NL" sz="1800" dirty="0">
                <a:solidFill>
                  <a:schemeClr val="tx1"/>
                </a:solidFill>
                <a:latin typeface="Verdana" pitchFamily="34" charset="0"/>
              </a:rPr>
              <a:t>Gezondheid</a:t>
            </a:r>
          </a:p>
          <a:p>
            <a:pPr algn="ctr"/>
            <a:r>
              <a:rPr lang="nl-NL" sz="1800" dirty="0">
                <a:solidFill>
                  <a:schemeClr val="tx1"/>
                </a:solidFill>
                <a:latin typeface="Verdana" pitchFamily="34" charset="0"/>
              </a:rPr>
              <a:t>Vermoeidheid</a:t>
            </a:r>
            <a:endParaRPr lang="en-US" sz="1800" dirty="0">
              <a:solidFill>
                <a:schemeClr val="tx1"/>
              </a:solidFill>
              <a:latin typeface="Verdana" pitchFamily="34" charset="0"/>
            </a:endParaRPr>
          </a:p>
        </p:txBody>
      </p:sp>
      <p:sp>
        <p:nvSpPr>
          <p:cNvPr id="11" name="Rectangle 8"/>
          <p:cNvSpPr>
            <a:spLocks noChangeArrowheads="1"/>
          </p:cNvSpPr>
          <p:nvPr userDrawn="1"/>
        </p:nvSpPr>
        <p:spPr bwMode="auto">
          <a:xfrm>
            <a:off x="4521333" y="5334000"/>
            <a:ext cx="3128302" cy="762000"/>
          </a:xfrm>
          <a:prstGeom prst="rect">
            <a:avLst/>
          </a:prstGeom>
          <a:solidFill>
            <a:srgbClr val="CCFFFF">
              <a:alpha val="50195"/>
            </a:srgbClr>
          </a:solidFill>
          <a:ln w="9525">
            <a:solidFill>
              <a:schemeClr val="tx1"/>
            </a:solidFill>
            <a:miter lim="800000"/>
            <a:headEnd/>
            <a:tailEnd/>
          </a:ln>
        </p:spPr>
        <p:txBody>
          <a:bodyPr wrap="none" anchor="ctr"/>
          <a:lstStyle/>
          <a:p>
            <a:pPr algn="ctr"/>
            <a:r>
              <a:rPr lang="nl-NL" sz="1800" dirty="0">
                <a:solidFill>
                  <a:schemeClr val="tx1"/>
                </a:solidFill>
                <a:latin typeface="Verdana" pitchFamily="34" charset="0"/>
              </a:rPr>
              <a:t>Fysieke, mentale, </a:t>
            </a:r>
            <a:br>
              <a:rPr lang="nl-NL" sz="1800" dirty="0">
                <a:solidFill>
                  <a:schemeClr val="tx1"/>
                </a:solidFill>
                <a:latin typeface="Verdana" pitchFamily="34" charset="0"/>
              </a:rPr>
            </a:br>
            <a:r>
              <a:rPr lang="nl-NL" sz="1800" dirty="0">
                <a:solidFill>
                  <a:schemeClr val="tx1"/>
                </a:solidFill>
                <a:latin typeface="Verdana" pitchFamily="34" charset="0"/>
              </a:rPr>
              <a:t>emotionele belasting</a:t>
            </a:r>
            <a:endParaRPr lang="en-US" sz="1800" dirty="0">
              <a:solidFill>
                <a:schemeClr val="tx1"/>
              </a:solidFill>
              <a:latin typeface="Verdana" pitchFamily="34" charset="0"/>
            </a:endParaRPr>
          </a:p>
        </p:txBody>
      </p:sp>
      <p:sp>
        <p:nvSpPr>
          <p:cNvPr id="12" name="Line 10"/>
          <p:cNvSpPr>
            <a:spLocks noChangeShapeType="1"/>
          </p:cNvSpPr>
          <p:nvPr userDrawn="1"/>
        </p:nvSpPr>
        <p:spPr bwMode="auto">
          <a:xfrm flipV="1">
            <a:off x="6045121" y="4365105"/>
            <a:ext cx="0" cy="1008112"/>
          </a:xfrm>
          <a:prstGeom prst="line">
            <a:avLst/>
          </a:prstGeom>
          <a:noFill/>
          <a:ln w="76200">
            <a:solidFill>
              <a:schemeClr val="tx1"/>
            </a:solidFill>
            <a:round/>
            <a:headEnd/>
            <a:tailEnd type="triangle" w="med" len="med"/>
          </a:ln>
        </p:spPr>
        <p:txBody>
          <a:bodyPr/>
          <a:lstStyle/>
          <a:p>
            <a:endParaRPr lang="nl-NL"/>
          </a:p>
        </p:txBody>
      </p:sp>
      <p:sp>
        <p:nvSpPr>
          <p:cNvPr id="13" name="Line 12"/>
          <p:cNvSpPr>
            <a:spLocks noChangeShapeType="1"/>
          </p:cNvSpPr>
          <p:nvPr userDrawn="1"/>
        </p:nvSpPr>
        <p:spPr bwMode="auto">
          <a:xfrm>
            <a:off x="3782871" y="3717032"/>
            <a:ext cx="536575" cy="0"/>
          </a:xfrm>
          <a:prstGeom prst="line">
            <a:avLst/>
          </a:prstGeom>
          <a:noFill/>
          <a:ln w="76200">
            <a:solidFill>
              <a:schemeClr val="tx1"/>
            </a:solidFill>
            <a:round/>
            <a:headEnd/>
            <a:tailEnd type="triangle" w="med" len="med"/>
          </a:ln>
        </p:spPr>
        <p:txBody>
          <a:bodyPr/>
          <a:lstStyle/>
          <a:p>
            <a:endParaRPr lang="nl-NL"/>
          </a:p>
        </p:txBody>
      </p:sp>
      <p:sp>
        <p:nvSpPr>
          <p:cNvPr id="14" name="Line 12"/>
          <p:cNvSpPr>
            <a:spLocks noChangeShapeType="1"/>
          </p:cNvSpPr>
          <p:nvPr userDrawn="1"/>
        </p:nvSpPr>
        <p:spPr bwMode="auto">
          <a:xfrm>
            <a:off x="7371270" y="3717032"/>
            <a:ext cx="536575" cy="0"/>
          </a:xfrm>
          <a:prstGeom prst="line">
            <a:avLst/>
          </a:prstGeom>
          <a:noFill/>
          <a:ln w="76200">
            <a:solidFill>
              <a:schemeClr val="tx1"/>
            </a:solidFill>
            <a:round/>
            <a:headEnd/>
            <a:tailEnd type="triangle" w="med" len="med"/>
          </a:ln>
        </p:spPr>
        <p:txBody>
          <a:bodyPr/>
          <a:lstStyle/>
          <a:p>
            <a:endParaRPr lang="nl-NL"/>
          </a:p>
        </p:txBody>
      </p:sp>
      <p:sp>
        <p:nvSpPr>
          <p:cNvPr id="15" name="Line 9"/>
          <p:cNvSpPr>
            <a:spLocks noChangeShapeType="1"/>
          </p:cNvSpPr>
          <p:nvPr userDrawn="1"/>
        </p:nvSpPr>
        <p:spPr bwMode="auto">
          <a:xfrm>
            <a:off x="5967113" y="2420888"/>
            <a:ext cx="0" cy="609600"/>
          </a:xfrm>
          <a:prstGeom prst="line">
            <a:avLst/>
          </a:prstGeom>
          <a:noFill/>
          <a:ln w="76200">
            <a:solidFill>
              <a:schemeClr val="tx1"/>
            </a:solidFill>
            <a:round/>
            <a:headEnd/>
            <a:tailEnd type="triangle" w="med" len="med"/>
          </a:ln>
        </p:spPr>
        <p:txBody>
          <a:bodyPr/>
          <a:lstStyle/>
          <a:p>
            <a:endParaRPr lang="nl-NL"/>
          </a:p>
        </p:txBody>
      </p:sp>
      <p:sp>
        <p:nvSpPr>
          <p:cNvPr id="16" name="Tekstvak 15"/>
          <p:cNvSpPr txBox="1"/>
          <p:nvPr userDrawn="1"/>
        </p:nvSpPr>
        <p:spPr>
          <a:xfrm>
            <a:off x="974558" y="332658"/>
            <a:ext cx="6552728" cy="461665"/>
          </a:xfrm>
          <a:prstGeom prst="rect">
            <a:avLst/>
          </a:prstGeom>
          <a:noFill/>
        </p:spPr>
        <p:txBody>
          <a:bodyPr wrap="square" rtlCol="0">
            <a:spAutoFit/>
          </a:bodyPr>
          <a:lstStyle/>
          <a:p>
            <a:r>
              <a:rPr lang="nl-NL" dirty="0" smtClean="0"/>
              <a:t>Werkdrukmeter schoonmaak</a:t>
            </a:r>
            <a:endParaRPr lang="nl-NL" dirty="0"/>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1_Sectiekop">
    <p:spTree>
      <p:nvGrpSpPr>
        <p:cNvPr id="1" name=""/>
        <p:cNvGrpSpPr/>
        <p:nvPr/>
      </p:nvGrpSpPr>
      <p:grpSpPr>
        <a:xfrm>
          <a:off x="0" y="0"/>
          <a:ext cx="0" cy="0"/>
          <a:chOff x="0" y="0"/>
          <a:chExt cx="0" cy="0"/>
        </a:xfrm>
      </p:grpSpPr>
      <p:sp>
        <p:nvSpPr>
          <p:cNvPr id="4" name="Tijdelijke aanduiding voor datum 3"/>
          <p:cNvSpPr>
            <a:spLocks noGrp="1"/>
          </p:cNvSpPr>
          <p:nvPr>
            <p:ph type="dt" sz="half" idx="10"/>
          </p:nvPr>
        </p:nvSpPr>
        <p:spPr>
          <a:xfrm>
            <a:off x="742950" y="6248400"/>
            <a:ext cx="2063750" cy="457200"/>
          </a:xfrm>
          <a:prstGeom prst="rect">
            <a:avLst/>
          </a:prstGeom>
        </p:spPr>
        <p:txBody>
          <a:bodyPr/>
          <a:lstStyle>
            <a:lvl1pPr>
              <a:defRPr/>
            </a:lvl1pPr>
          </a:lstStyle>
          <a:p>
            <a:endParaRPr lang="nl-NL"/>
          </a:p>
        </p:txBody>
      </p:sp>
      <p:sp>
        <p:nvSpPr>
          <p:cNvPr id="5" name="Tijdelijke aanduiding voor voettekst 4"/>
          <p:cNvSpPr>
            <a:spLocks noGrp="1"/>
          </p:cNvSpPr>
          <p:nvPr>
            <p:ph type="ftr" sz="quarter" idx="11"/>
          </p:nvPr>
        </p:nvSpPr>
        <p:spPr>
          <a:xfrm>
            <a:off x="3384550" y="6248400"/>
            <a:ext cx="3136900" cy="457200"/>
          </a:xfrm>
          <a:prstGeom prst="rect">
            <a:avLst/>
          </a:prstGeom>
        </p:spPr>
        <p:txBody>
          <a:bodyPr/>
          <a:lstStyle>
            <a:lvl1pPr>
              <a:defRPr/>
            </a:lvl1pPr>
          </a:lstStyle>
          <a:p>
            <a:endParaRPr lang="nl-NL"/>
          </a:p>
        </p:txBody>
      </p:sp>
      <p:sp>
        <p:nvSpPr>
          <p:cNvPr id="6" name="Tijdelijke aanduiding voor dianummer 5"/>
          <p:cNvSpPr>
            <a:spLocks noGrp="1"/>
          </p:cNvSpPr>
          <p:nvPr>
            <p:ph type="sldNum" sz="quarter" idx="12"/>
          </p:nvPr>
        </p:nvSpPr>
        <p:spPr>
          <a:xfrm>
            <a:off x="7099300" y="6248400"/>
            <a:ext cx="2063750" cy="457200"/>
          </a:xfrm>
          <a:prstGeom prst="rect">
            <a:avLst/>
          </a:prstGeom>
        </p:spPr>
        <p:txBody>
          <a:bodyPr/>
          <a:lstStyle>
            <a:lvl1pPr>
              <a:defRPr/>
            </a:lvl1pPr>
          </a:lstStyle>
          <a:p>
            <a:fld id="{EC5C5382-C40C-4011-AF34-D0F1263058D6}" type="slidenum">
              <a:rPr lang="nl-NL"/>
              <a:pPr/>
              <a:t>‹nr.›</a:t>
            </a:fld>
            <a:endParaRPr lang="nl-NL"/>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1_Inhoud van twee">
    <p:spTree>
      <p:nvGrpSpPr>
        <p:cNvPr id="1" name=""/>
        <p:cNvGrpSpPr/>
        <p:nvPr/>
      </p:nvGrpSpPr>
      <p:grpSpPr>
        <a:xfrm>
          <a:off x="0" y="0"/>
          <a:ext cx="0" cy="0"/>
          <a:chOff x="0" y="0"/>
          <a:chExt cx="0" cy="0"/>
        </a:xfrm>
      </p:grpSpPr>
      <p:sp>
        <p:nvSpPr>
          <p:cNvPr id="5" name="Tijdelijke aanduiding voor datum 4"/>
          <p:cNvSpPr>
            <a:spLocks noGrp="1"/>
          </p:cNvSpPr>
          <p:nvPr>
            <p:ph type="dt" sz="half" idx="10"/>
          </p:nvPr>
        </p:nvSpPr>
        <p:spPr>
          <a:xfrm>
            <a:off x="742950" y="6248400"/>
            <a:ext cx="2063750" cy="457200"/>
          </a:xfrm>
          <a:prstGeom prst="rect">
            <a:avLst/>
          </a:prstGeom>
        </p:spPr>
        <p:txBody>
          <a:bodyPr/>
          <a:lstStyle>
            <a:lvl1pPr>
              <a:defRPr/>
            </a:lvl1pPr>
          </a:lstStyle>
          <a:p>
            <a:endParaRPr lang="nl-NL"/>
          </a:p>
        </p:txBody>
      </p:sp>
      <p:sp>
        <p:nvSpPr>
          <p:cNvPr id="6" name="Tijdelijke aanduiding voor voettekst 5"/>
          <p:cNvSpPr>
            <a:spLocks noGrp="1"/>
          </p:cNvSpPr>
          <p:nvPr>
            <p:ph type="ftr" sz="quarter" idx="11"/>
          </p:nvPr>
        </p:nvSpPr>
        <p:spPr>
          <a:xfrm>
            <a:off x="3384550" y="6248400"/>
            <a:ext cx="3136900" cy="457200"/>
          </a:xfrm>
          <a:prstGeom prst="rect">
            <a:avLst/>
          </a:prstGeom>
        </p:spPr>
        <p:txBody>
          <a:bodyPr/>
          <a:lstStyle>
            <a:lvl1pPr>
              <a:defRPr/>
            </a:lvl1pPr>
          </a:lstStyle>
          <a:p>
            <a:endParaRPr lang="nl-NL"/>
          </a:p>
        </p:txBody>
      </p:sp>
      <p:sp>
        <p:nvSpPr>
          <p:cNvPr id="7" name="Tijdelijke aanduiding voor dianummer 6"/>
          <p:cNvSpPr>
            <a:spLocks noGrp="1"/>
          </p:cNvSpPr>
          <p:nvPr>
            <p:ph type="sldNum" sz="quarter" idx="12"/>
          </p:nvPr>
        </p:nvSpPr>
        <p:spPr>
          <a:xfrm>
            <a:off x="7099300" y="6248400"/>
            <a:ext cx="2063750" cy="457200"/>
          </a:xfrm>
          <a:prstGeom prst="rect">
            <a:avLst/>
          </a:prstGeom>
        </p:spPr>
        <p:txBody>
          <a:bodyPr/>
          <a:lstStyle>
            <a:lvl1pPr>
              <a:defRPr/>
            </a:lvl1pPr>
          </a:lstStyle>
          <a:p>
            <a:fld id="{E3292576-CEA0-4318-9B6F-BCC8CEDE1E81}" type="slidenum">
              <a:rPr lang="nl-NL"/>
              <a:pPr/>
              <a:t>‹nr.›</a:t>
            </a:fld>
            <a:endParaRPr lang="nl-N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82506" y="4406901"/>
            <a:ext cx="8420100" cy="1362075"/>
          </a:xfrm>
        </p:spPr>
        <p:txBody>
          <a:bodyPr anchor="t"/>
          <a:lstStyle>
            <a:lvl1pPr algn="l">
              <a:defRPr sz="4000" b="1" cap="all"/>
            </a:lvl1pPr>
          </a:lstStyle>
          <a:p>
            <a:r>
              <a:rPr lang="nl-NL" smtClean="0"/>
              <a:t>Klik om de stijl te bewerken</a:t>
            </a:r>
            <a:endParaRPr lang="nl-NL"/>
          </a:p>
        </p:txBody>
      </p:sp>
      <p:sp>
        <p:nvSpPr>
          <p:cNvPr id="3" name="Tijdelijke aanduiding voor tekst 2"/>
          <p:cNvSpPr>
            <a:spLocks noGrp="1"/>
          </p:cNvSpPr>
          <p:nvPr>
            <p:ph type="body" idx="1"/>
          </p:nvPr>
        </p:nvSpPr>
        <p:spPr>
          <a:xfrm>
            <a:off x="782506" y="2906715"/>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Tijdelijke aanduiding voor datum 3"/>
          <p:cNvSpPr>
            <a:spLocks noGrp="1"/>
          </p:cNvSpPr>
          <p:nvPr>
            <p:ph type="dt" sz="half" idx="10"/>
          </p:nvPr>
        </p:nvSpPr>
        <p:spPr/>
        <p:txBody>
          <a:bodyPr/>
          <a:lstStyle/>
          <a:p>
            <a:fld id="{8380ADA7-F213-4795-85D1-F56A80BBFFFE}" type="datetimeFigureOut">
              <a:rPr lang="nl-NL" smtClean="0"/>
              <a:pPr/>
              <a:t>8-2-2013</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DF25DC31-E17D-4531-B604-FB7338684837}" type="slidenum">
              <a:rPr lang="nl-NL" smtClean="0"/>
              <a:pPr/>
              <a:t>‹nr.›</a:t>
            </a:fld>
            <a:endParaRPr lang="nl-N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495300" y="1600202"/>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5035550" y="1600202"/>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4"/>
          <p:cNvSpPr>
            <a:spLocks noGrp="1"/>
          </p:cNvSpPr>
          <p:nvPr>
            <p:ph type="dt" sz="half" idx="10"/>
          </p:nvPr>
        </p:nvSpPr>
        <p:spPr/>
        <p:txBody>
          <a:bodyPr/>
          <a:lstStyle/>
          <a:p>
            <a:fld id="{8380ADA7-F213-4795-85D1-F56A80BBFFFE}" type="datetimeFigureOut">
              <a:rPr lang="nl-NL" smtClean="0"/>
              <a:pPr/>
              <a:t>8-2-2013</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DF25DC31-E17D-4531-B604-FB7338684837}" type="slidenum">
              <a:rPr lang="nl-NL" smtClean="0"/>
              <a:pPr/>
              <a:t>‹nr.›</a:t>
            </a:fld>
            <a:endParaRPr lang="nl-N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smtClean="0"/>
              <a:t>Klik om de stijl te bewerken</a:t>
            </a:r>
            <a:endParaRPr lang="nl-NL"/>
          </a:p>
        </p:txBody>
      </p:sp>
      <p:sp>
        <p:nvSpPr>
          <p:cNvPr id="3" name="Tijdelijke aanduiding voor tekst 2"/>
          <p:cNvSpPr>
            <a:spLocks noGrp="1"/>
          </p:cNvSpPr>
          <p:nvPr>
            <p:ph type="body" idx="1"/>
          </p:nvPr>
        </p:nvSpPr>
        <p:spPr>
          <a:xfrm>
            <a:off x="495301"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495301"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5032112"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5032112"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6"/>
          <p:cNvSpPr>
            <a:spLocks noGrp="1"/>
          </p:cNvSpPr>
          <p:nvPr>
            <p:ph type="dt" sz="half" idx="10"/>
          </p:nvPr>
        </p:nvSpPr>
        <p:spPr/>
        <p:txBody>
          <a:bodyPr/>
          <a:lstStyle/>
          <a:p>
            <a:fld id="{8380ADA7-F213-4795-85D1-F56A80BBFFFE}" type="datetimeFigureOut">
              <a:rPr lang="nl-NL" smtClean="0"/>
              <a:pPr/>
              <a:t>8-2-2013</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DF25DC31-E17D-4531-B604-FB7338684837}" type="slidenum">
              <a:rPr lang="nl-NL" smtClean="0"/>
              <a:pPr/>
              <a:t>‹nr.›</a:t>
            </a:fld>
            <a:endParaRPr lang="nl-N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datum 2"/>
          <p:cNvSpPr>
            <a:spLocks noGrp="1"/>
          </p:cNvSpPr>
          <p:nvPr>
            <p:ph type="dt" sz="half" idx="10"/>
          </p:nvPr>
        </p:nvSpPr>
        <p:spPr/>
        <p:txBody>
          <a:bodyPr/>
          <a:lstStyle/>
          <a:p>
            <a:fld id="{8380ADA7-F213-4795-85D1-F56A80BBFFFE}" type="datetimeFigureOut">
              <a:rPr lang="nl-NL" smtClean="0"/>
              <a:pPr/>
              <a:t>8-2-2013</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DF25DC31-E17D-4531-B604-FB7338684837}" type="slidenum">
              <a:rPr lang="nl-NL" smtClean="0"/>
              <a:pPr/>
              <a:t>‹nr.›</a:t>
            </a:fld>
            <a:endParaRPr lang="nl-N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8380ADA7-F213-4795-85D1-F56A80BBFFFE}" type="datetimeFigureOut">
              <a:rPr lang="nl-NL" smtClean="0"/>
              <a:pPr/>
              <a:t>8-2-2013</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DF25DC31-E17D-4531-B604-FB7338684837}" type="slidenum">
              <a:rPr lang="nl-NL" smtClean="0"/>
              <a:pPr/>
              <a:t>‹nr.›</a:t>
            </a:fld>
            <a:endParaRPr lang="nl-N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95302" y="273050"/>
            <a:ext cx="3259006" cy="1162050"/>
          </a:xfrm>
        </p:spPr>
        <p:txBody>
          <a:bodyPr anchor="b"/>
          <a:lstStyle>
            <a:lvl1pPr algn="l">
              <a:defRPr sz="2000" b="1"/>
            </a:lvl1pPr>
          </a:lstStyle>
          <a:p>
            <a:r>
              <a:rPr lang="nl-NL" smtClean="0"/>
              <a:t>Klik om de stijl te bewerken</a:t>
            </a:r>
            <a:endParaRPr lang="nl-NL"/>
          </a:p>
        </p:txBody>
      </p:sp>
      <p:sp>
        <p:nvSpPr>
          <p:cNvPr id="3" name="Tijdelijke aanduiding voor inhoud 2"/>
          <p:cNvSpPr>
            <a:spLocks noGrp="1"/>
          </p:cNvSpPr>
          <p:nvPr>
            <p:ph idx="1"/>
          </p:nvPr>
        </p:nvSpPr>
        <p:spPr>
          <a:xfrm>
            <a:off x="3872972" y="273052"/>
            <a:ext cx="553773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495302" y="1435102"/>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8380ADA7-F213-4795-85D1-F56A80BBFFFE}" type="datetimeFigureOut">
              <a:rPr lang="nl-NL" smtClean="0"/>
              <a:pPr/>
              <a:t>8-2-2013</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DF25DC31-E17D-4531-B604-FB7338684837}" type="slidenum">
              <a:rPr lang="nl-NL" smtClean="0"/>
              <a:pPr/>
              <a:t>‹nr.›</a:t>
            </a:fld>
            <a:endParaRPr lang="nl-N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941645" y="4800601"/>
            <a:ext cx="5943600" cy="566738"/>
          </a:xfrm>
        </p:spPr>
        <p:txBody>
          <a:bodyPr anchor="b"/>
          <a:lstStyle>
            <a:lvl1pPr algn="l">
              <a:defRPr sz="2000" b="1"/>
            </a:lvl1pPr>
          </a:lstStyle>
          <a:p>
            <a:r>
              <a:rPr lang="nl-NL" smtClean="0"/>
              <a:t>Klik om de stijl te bewerken</a:t>
            </a:r>
            <a:endParaRPr lang="nl-NL"/>
          </a:p>
        </p:txBody>
      </p:sp>
      <p:sp>
        <p:nvSpPr>
          <p:cNvPr id="3" name="Tijdelijke aanduiding voor afbeelding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1941645" y="5367339"/>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8380ADA7-F213-4795-85D1-F56A80BBFFFE}" type="datetimeFigureOut">
              <a:rPr lang="nl-NL" smtClean="0"/>
              <a:pPr/>
              <a:t>8-2-2013</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DF25DC31-E17D-4531-B604-FB7338684837}" type="slidenum">
              <a:rPr lang="nl-NL" smtClean="0"/>
              <a:pPr/>
              <a:t>‹nr.›</a:t>
            </a:fld>
            <a:endParaRPr lang="nl-N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6" Type="http://schemas.openxmlformats.org/officeDocument/2006/relationships/image" Target="../media/image1.png"/><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theme" Target="../theme/theme2.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lang="nl-NL" smtClean="0"/>
              <a:t>Klik om de stijl te bewerken</a:t>
            </a:r>
            <a:endParaRPr lang="nl-NL"/>
          </a:p>
        </p:txBody>
      </p:sp>
      <p:sp>
        <p:nvSpPr>
          <p:cNvPr id="3" name="Tijdelijke aanduiding voor tekst 2"/>
          <p:cNvSpPr>
            <a:spLocks noGrp="1"/>
          </p:cNvSpPr>
          <p:nvPr>
            <p:ph type="body" idx="1"/>
          </p:nvPr>
        </p:nvSpPr>
        <p:spPr>
          <a:xfrm>
            <a:off x="495300" y="1600202"/>
            <a:ext cx="8915400" cy="4525963"/>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2"/>
          </p:nvPr>
        </p:nvSpPr>
        <p:spPr>
          <a:xfrm>
            <a:off x="495300" y="6356352"/>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380ADA7-F213-4795-85D1-F56A80BBFFFE}" type="datetimeFigureOut">
              <a:rPr lang="nl-NL" smtClean="0"/>
              <a:pPr/>
              <a:t>8-2-2013</a:t>
            </a:fld>
            <a:endParaRPr lang="nl-NL"/>
          </a:p>
        </p:txBody>
      </p:sp>
      <p:sp>
        <p:nvSpPr>
          <p:cNvPr id="5" name="Tijdelijke aanduiding voor voettekst 4"/>
          <p:cNvSpPr>
            <a:spLocks noGrp="1"/>
          </p:cNvSpPr>
          <p:nvPr>
            <p:ph type="ftr" sz="quarter" idx="3"/>
          </p:nvPr>
        </p:nvSpPr>
        <p:spPr>
          <a:xfrm>
            <a:off x="3384550" y="6356352"/>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7099300" y="6356352"/>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F25DC31-E17D-4531-B604-FB7338684837}" type="slidenum">
              <a:rPr lang="nl-NL" smtClean="0"/>
              <a:pPr/>
              <a:t>‹nr.›</a:t>
            </a:fld>
            <a:endParaRPr lang="nl-NL"/>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1" name="Rectangle 7"/>
          <p:cNvSpPr>
            <a:spLocks noChangeArrowheads="1"/>
          </p:cNvSpPr>
          <p:nvPr/>
        </p:nvSpPr>
        <p:spPr bwMode="auto">
          <a:xfrm>
            <a:off x="0" y="1524000"/>
            <a:ext cx="9906000" cy="5334000"/>
          </a:xfrm>
          <a:prstGeom prst="rect">
            <a:avLst/>
          </a:prstGeom>
          <a:solidFill>
            <a:srgbClr val="006DA6"/>
          </a:solidFill>
          <a:ln w="9525">
            <a:noFill/>
            <a:miter lim="800000"/>
            <a:headEnd/>
            <a:tailEnd/>
          </a:ln>
          <a:effectLst/>
        </p:spPr>
        <p:txBody>
          <a:bodyPr wrap="none" anchor="ctr"/>
          <a:lstStyle/>
          <a:p>
            <a:pPr eaLnBrk="0" hangingPunct="0">
              <a:defRPr/>
            </a:pPr>
            <a:endParaRPr lang="en-US" dirty="0">
              <a:cs typeface="+mn-cs"/>
            </a:endParaRPr>
          </a:p>
        </p:txBody>
      </p:sp>
      <p:pic>
        <p:nvPicPr>
          <p:cNvPr id="1027" name="Picture 8"/>
          <p:cNvPicPr>
            <a:picLocks noChangeAspect="1" noChangeArrowheads="1"/>
          </p:cNvPicPr>
          <p:nvPr/>
        </p:nvPicPr>
        <p:blipFill>
          <a:blip r:embed="rId16" cstate="print"/>
          <a:srcRect/>
          <a:stretch>
            <a:fillRect/>
          </a:stretch>
        </p:blipFill>
        <p:spPr bwMode="auto">
          <a:xfrm>
            <a:off x="8255001" y="336550"/>
            <a:ext cx="1362075" cy="88265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50" r:id="rId12"/>
    <p:sldLayoutId id="2147483651" r:id="rId13"/>
    <p:sldLayoutId id="2147483652" r:id="rId14"/>
  </p:sldLayoutIdLst>
  <p:txStyles>
    <p:title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Times"/>
        </a:defRPr>
      </a:lvl2pPr>
      <a:lvl3pPr algn="ctr" rtl="0" eaLnBrk="1" fontAlgn="base" hangingPunct="1">
        <a:spcBef>
          <a:spcPct val="0"/>
        </a:spcBef>
        <a:spcAft>
          <a:spcPct val="0"/>
        </a:spcAft>
        <a:defRPr sz="4400">
          <a:solidFill>
            <a:schemeClr val="tx2"/>
          </a:solidFill>
          <a:latin typeface="Times"/>
        </a:defRPr>
      </a:lvl3pPr>
      <a:lvl4pPr algn="ctr" rtl="0" eaLnBrk="1" fontAlgn="base" hangingPunct="1">
        <a:spcBef>
          <a:spcPct val="0"/>
        </a:spcBef>
        <a:spcAft>
          <a:spcPct val="0"/>
        </a:spcAft>
        <a:defRPr sz="4400">
          <a:solidFill>
            <a:schemeClr val="tx2"/>
          </a:solidFill>
          <a:latin typeface="Times"/>
        </a:defRPr>
      </a:lvl4pPr>
      <a:lvl5pPr algn="ctr" rtl="0" eaLnBrk="1" fontAlgn="base" hangingPunct="1">
        <a:spcBef>
          <a:spcPct val="0"/>
        </a:spcBef>
        <a:spcAft>
          <a:spcPct val="0"/>
        </a:spcAft>
        <a:defRPr sz="4400">
          <a:solidFill>
            <a:schemeClr val="tx2"/>
          </a:solidFill>
          <a:latin typeface="Times"/>
        </a:defRPr>
      </a:lvl5pPr>
      <a:lvl6pPr marL="457200" algn="ctr" rtl="0" eaLnBrk="1" fontAlgn="base" hangingPunct="1">
        <a:spcBef>
          <a:spcPct val="0"/>
        </a:spcBef>
        <a:spcAft>
          <a:spcPct val="0"/>
        </a:spcAft>
        <a:defRPr sz="4400">
          <a:solidFill>
            <a:schemeClr val="tx2"/>
          </a:solidFill>
          <a:latin typeface="Times"/>
        </a:defRPr>
      </a:lvl6pPr>
      <a:lvl7pPr marL="914400" algn="ctr" rtl="0" eaLnBrk="1" fontAlgn="base" hangingPunct="1">
        <a:spcBef>
          <a:spcPct val="0"/>
        </a:spcBef>
        <a:spcAft>
          <a:spcPct val="0"/>
        </a:spcAft>
        <a:defRPr sz="4400">
          <a:solidFill>
            <a:schemeClr val="tx2"/>
          </a:solidFill>
          <a:latin typeface="Times"/>
        </a:defRPr>
      </a:lvl7pPr>
      <a:lvl8pPr marL="1371600" algn="ctr" rtl="0" eaLnBrk="1" fontAlgn="base" hangingPunct="1">
        <a:spcBef>
          <a:spcPct val="0"/>
        </a:spcBef>
        <a:spcAft>
          <a:spcPct val="0"/>
        </a:spcAft>
        <a:defRPr sz="4400">
          <a:solidFill>
            <a:schemeClr val="tx2"/>
          </a:solidFill>
          <a:latin typeface="Times"/>
        </a:defRPr>
      </a:lvl8pPr>
      <a:lvl9pPr marL="1828800" algn="ctr" rtl="0" eaLnBrk="1" fontAlgn="base" hangingPunct="1">
        <a:spcBef>
          <a:spcPct val="0"/>
        </a:spcBef>
        <a:spcAft>
          <a:spcPct val="0"/>
        </a:spcAft>
        <a:defRPr sz="4400">
          <a:solidFill>
            <a:schemeClr val="tx2"/>
          </a:solidFill>
          <a:latin typeface="Times"/>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ctrTitle"/>
          </p:nvPr>
        </p:nvSpPr>
        <p:spPr>
          <a:xfrm>
            <a:off x="742950" y="1700810"/>
            <a:ext cx="8420100" cy="1470025"/>
          </a:xfrm>
        </p:spPr>
        <p:txBody>
          <a:bodyPr/>
          <a:lstStyle/>
          <a:p>
            <a:r>
              <a:rPr lang="nl-NL" sz="3600" dirty="0" smtClean="0"/>
              <a:t>Werkdrukmeter Schoonmaak</a:t>
            </a:r>
            <a:br>
              <a:rPr lang="nl-NL" sz="3600" dirty="0" smtClean="0"/>
            </a:br>
            <a:r>
              <a:rPr lang="nl-NL" sz="3600" dirty="0" smtClean="0"/>
              <a:t>meten is weten </a:t>
            </a:r>
            <a:endParaRPr lang="nl-NL" sz="3600" dirty="0"/>
          </a:p>
        </p:txBody>
      </p:sp>
      <p:sp>
        <p:nvSpPr>
          <p:cNvPr id="5" name="Ondertitel 4"/>
          <p:cNvSpPr>
            <a:spLocks noGrp="1"/>
          </p:cNvSpPr>
          <p:nvPr>
            <p:ph type="subTitle" idx="1"/>
          </p:nvPr>
        </p:nvSpPr>
        <p:spPr>
          <a:xfrm>
            <a:off x="1598627" y="3212976"/>
            <a:ext cx="6934200" cy="648072"/>
          </a:xfrm>
        </p:spPr>
        <p:txBody>
          <a:bodyPr/>
          <a:lstStyle/>
          <a:p>
            <a:r>
              <a:rPr lang="nl-NL" sz="2400" dirty="0" err="1" smtClean="0"/>
              <a:t>www.werkdrukmeterschoonmaak.nl</a:t>
            </a:r>
            <a:r>
              <a:rPr lang="nl-NL" sz="2400" dirty="0" smtClean="0"/>
              <a:t> </a:t>
            </a:r>
            <a:endParaRPr lang="nl-NL" sz="2400" dirty="0"/>
          </a:p>
        </p:txBody>
      </p:sp>
      <p:pic>
        <p:nvPicPr>
          <p:cNvPr id="6" name="Tijdelijke aanduiding voor inhoud 3" descr="Schoonmaak.jpg"/>
          <p:cNvPicPr>
            <a:picLocks noChangeAspect="1"/>
          </p:cNvPicPr>
          <p:nvPr/>
        </p:nvPicPr>
        <p:blipFill>
          <a:blip r:embed="rId3" cstate="print"/>
          <a:stretch>
            <a:fillRect/>
          </a:stretch>
        </p:blipFill>
        <p:spPr bwMode="auto">
          <a:xfrm>
            <a:off x="5421052" y="3933057"/>
            <a:ext cx="4127500" cy="254317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495300" y="634678"/>
            <a:ext cx="8915400" cy="778098"/>
          </a:xfrm>
          <a:noFill/>
        </p:spPr>
        <p:txBody>
          <a:bodyPr lIns="91440" tIns="45720" rIns="91440" bIns="45720" anchor="t"/>
          <a:lstStyle/>
          <a:p>
            <a:pPr algn="l"/>
            <a:r>
              <a:rPr lang="nl-NL" sz="2800" dirty="0" smtClean="0">
                <a:solidFill>
                  <a:srgbClr val="00629C"/>
                </a:solidFill>
              </a:rPr>
              <a:t>Wat is de Werkdrukmeter?</a:t>
            </a:r>
          </a:p>
        </p:txBody>
      </p:sp>
      <p:sp>
        <p:nvSpPr>
          <p:cNvPr id="10243" name="Rectangle 3"/>
          <p:cNvSpPr>
            <a:spLocks noGrp="1" noChangeArrowheads="1"/>
          </p:cNvSpPr>
          <p:nvPr>
            <p:ph idx="1"/>
          </p:nvPr>
        </p:nvSpPr>
        <p:spPr>
          <a:xfrm>
            <a:off x="495300" y="1999383"/>
            <a:ext cx="8915400" cy="4525963"/>
          </a:xfrm>
          <a:noFill/>
        </p:spPr>
        <p:txBody>
          <a:bodyPr lIns="91440" tIns="45720" rIns="91440" bIns="45720"/>
          <a:lstStyle/>
          <a:p>
            <a:pPr>
              <a:buFontTx/>
              <a:buNone/>
            </a:pPr>
            <a:r>
              <a:rPr lang="nl-NL" dirty="0" smtClean="0"/>
              <a:t>Instrument om …….</a:t>
            </a:r>
          </a:p>
          <a:p>
            <a:pPr>
              <a:buFontTx/>
              <a:buNone/>
            </a:pPr>
            <a:endParaRPr lang="nl-NL" dirty="0" smtClean="0"/>
          </a:p>
          <a:p>
            <a:pPr lvl="1">
              <a:buFontTx/>
              <a:buChar char="•"/>
            </a:pPr>
            <a:r>
              <a:rPr lang="nl-NL" sz="2400" dirty="0" smtClean="0"/>
              <a:t>De hoogte van de werkdruk te meten</a:t>
            </a:r>
          </a:p>
          <a:p>
            <a:pPr lvl="1">
              <a:buFontTx/>
              <a:buChar char="•"/>
            </a:pPr>
            <a:r>
              <a:rPr lang="nl-NL" sz="2400" dirty="0" smtClean="0"/>
              <a:t>De oorzaken en gevolgen te vinden</a:t>
            </a:r>
          </a:p>
          <a:p>
            <a:pPr lvl="1">
              <a:buFontTx/>
              <a:buChar char="•"/>
            </a:pPr>
            <a:r>
              <a:rPr lang="nl-NL" sz="2400" dirty="0" smtClean="0"/>
              <a:t>Oplossingsrichtingen te geven</a:t>
            </a:r>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withEffect">
                                  <p:stCondLst>
                                    <p:cond delay="0"/>
                                  </p:stCondLst>
                                  <p:childTnLst>
                                    <p:set>
                                      <p:cBhvr>
                                        <p:cTn id="6" dur="1" fill="hold">
                                          <p:stCondLst>
                                            <p:cond delay="0"/>
                                          </p:stCondLst>
                                        </p:cTn>
                                        <p:tgtEl>
                                          <p:spTgt spid="10242"/>
                                        </p:tgtEl>
                                        <p:attrNameLst>
                                          <p:attrName>style.visibility</p:attrName>
                                        </p:attrNameLst>
                                      </p:cBhvr>
                                      <p:to>
                                        <p:strVal val="visible"/>
                                      </p:to>
                                    </p:set>
                                    <p:animEffect transition="in" filter="fade">
                                      <p:cBhvr>
                                        <p:cTn id="7" dur="800" decel="100000"/>
                                        <p:tgtEl>
                                          <p:spTgt spid="10242"/>
                                        </p:tgtEl>
                                      </p:cBhvr>
                                    </p:animEffect>
                                    <p:anim calcmode="lin" valueType="num">
                                      <p:cBhvr>
                                        <p:cTn id="8" dur="800" decel="100000" fill="hold"/>
                                        <p:tgtEl>
                                          <p:spTgt spid="10242"/>
                                        </p:tgtEl>
                                        <p:attrNameLst>
                                          <p:attrName>style.rotation</p:attrName>
                                        </p:attrNameLst>
                                      </p:cBhvr>
                                      <p:tavLst>
                                        <p:tav tm="0">
                                          <p:val>
                                            <p:fltVal val="-90"/>
                                          </p:val>
                                        </p:tav>
                                        <p:tav tm="100000">
                                          <p:val>
                                            <p:fltVal val="0"/>
                                          </p:val>
                                        </p:tav>
                                      </p:tavLst>
                                    </p:anim>
                                    <p:anim calcmode="lin" valueType="num">
                                      <p:cBhvr>
                                        <p:cTn id="9" dur="800" decel="100000" fill="hold"/>
                                        <p:tgtEl>
                                          <p:spTgt spid="10242"/>
                                        </p:tgtEl>
                                        <p:attrNameLst>
                                          <p:attrName>ppt_x</p:attrName>
                                        </p:attrNameLst>
                                      </p:cBhvr>
                                      <p:tavLst>
                                        <p:tav tm="0">
                                          <p:val>
                                            <p:strVal val="#ppt_x+0.4"/>
                                          </p:val>
                                        </p:tav>
                                        <p:tav tm="100000">
                                          <p:val>
                                            <p:strVal val="#ppt_x-0.05"/>
                                          </p:val>
                                        </p:tav>
                                      </p:tavLst>
                                    </p:anim>
                                    <p:anim calcmode="lin" valueType="num">
                                      <p:cBhvr>
                                        <p:cTn id="10" dur="800" decel="100000" fill="hold"/>
                                        <p:tgtEl>
                                          <p:spTgt spid="10242"/>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10242"/>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10242"/>
                                        </p:tgtEl>
                                        <p:attrNameLst>
                                          <p:attrName>ppt_y</p:attrName>
                                        </p:attrNameLst>
                                      </p:cBhvr>
                                      <p:tavLst>
                                        <p:tav tm="0">
                                          <p:val>
                                            <p:strVal val="#ppt_y+0.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47" presetClass="entr" presetSubtype="0" fill="hold" grpId="0" nodeType="clickEffect">
                                  <p:stCondLst>
                                    <p:cond delay="0"/>
                                  </p:stCondLst>
                                  <p:childTnLst>
                                    <p:set>
                                      <p:cBhvr>
                                        <p:cTn id="16" dur="1" fill="hold">
                                          <p:stCondLst>
                                            <p:cond delay="0"/>
                                          </p:stCondLst>
                                        </p:cTn>
                                        <p:tgtEl>
                                          <p:spTgt spid="10243">
                                            <p:txEl>
                                              <p:pRg st="0" end="0"/>
                                            </p:txEl>
                                          </p:spTgt>
                                        </p:tgtEl>
                                        <p:attrNameLst>
                                          <p:attrName>style.visibility</p:attrName>
                                        </p:attrNameLst>
                                      </p:cBhvr>
                                      <p:to>
                                        <p:strVal val="visible"/>
                                      </p:to>
                                    </p:set>
                                    <p:animEffect transition="in" filter="fade">
                                      <p:cBhvr>
                                        <p:cTn id="17" dur="1000"/>
                                        <p:tgtEl>
                                          <p:spTgt spid="10243">
                                            <p:txEl>
                                              <p:pRg st="0" end="0"/>
                                            </p:txEl>
                                          </p:spTgt>
                                        </p:tgtEl>
                                      </p:cBhvr>
                                    </p:animEffect>
                                    <p:anim calcmode="lin" valueType="num">
                                      <p:cBhvr>
                                        <p:cTn id="18" dur="1000" fill="hold"/>
                                        <p:tgtEl>
                                          <p:spTgt spid="10243">
                                            <p:txEl>
                                              <p:pRg st="0" end="0"/>
                                            </p:txEl>
                                          </p:spTgt>
                                        </p:tgtEl>
                                        <p:attrNameLst>
                                          <p:attrName>ppt_x</p:attrName>
                                        </p:attrNameLst>
                                      </p:cBhvr>
                                      <p:tavLst>
                                        <p:tav tm="0">
                                          <p:val>
                                            <p:strVal val="#ppt_x"/>
                                          </p:val>
                                        </p:tav>
                                        <p:tav tm="100000">
                                          <p:val>
                                            <p:strVal val="#ppt_x"/>
                                          </p:val>
                                        </p:tav>
                                      </p:tavLst>
                                    </p:anim>
                                    <p:anim calcmode="lin" valueType="num">
                                      <p:cBhvr>
                                        <p:cTn id="19" dur="1000" fill="hold"/>
                                        <p:tgtEl>
                                          <p:spTgt spid="10243">
                                            <p:txEl>
                                              <p:pRg st="0" end="0"/>
                                            </p:txEl>
                                          </p:spTgt>
                                        </p:tgtEl>
                                        <p:attrNameLst>
                                          <p:attrName>ppt_y</p:attrName>
                                        </p:attrNameLst>
                                      </p:cBhvr>
                                      <p:tavLst>
                                        <p:tav tm="0">
                                          <p:val>
                                            <p:strVal val="#ppt_y-.1"/>
                                          </p:val>
                                        </p:tav>
                                        <p:tav tm="100000">
                                          <p:val>
                                            <p:strVal val="#ppt_y"/>
                                          </p:val>
                                        </p:tav>
                                      </p:tavLst>
                                    </p:anim>
                                  </p:childTnLst>
                                </p:cTn>
                              </p:par>
                              <p:par>
                                <p:cTn id="20" presetID="47" presetClass="entr" presetSubtype="0" fill="hold" grpId="0" nodeType="withEffect">
                                  <p:stCondLst>
                                    <p:cond delay="0"/>
                                  </p:stCondLst>
                                  <p:childTnLst>
                                    <p:set>
                                      <p:cBhvr>
                                        <p:cTn id="21" dur="1" fill="hold">
                                          <p:stCondLst>
                                            <p:cond delay="0"/>
                                          </p:stCondLst>
                                        </p:cTn>
                                        <p:tgtEl>
                                          <p:spTgt spid="10243">
                                            <p:txEl>
                                              <p:pRg st="2" end="2"/>
                                            </p:txEl>
                                          </p:spTgt>
                                        </p:tgtEl>
                                        <p:attrNameLst>
                                          <p:attrName>style.visibility</p:attrName>
                                        </p:attrNameLst>
                                      </p:cBhvr>
                                      <p:to>
                                        <p:strVal val="visible"/>
                                      </p:to>
                                    </p:set>
                                    <p:animEffect transition="in" filter="fade">
                                      <p:cBhvr>
                                        <p:cTn id="22" dur="1000"/>
                                        <p:tgtEl>
                                          <p:spTgt spid="10243">
                                            <p:txEl>
                                              <p:pRg st="2" end="2"/>
                                            </p:txEl>
                                          </p:spTgt>
                                        </p:tgtEl>
                                      </p:cBhvr>
                                    </p:animEffect>
                                    <p:anim calcmode="lin" valueType="num">
                                      <p:cBhvr>
                                        <p:cTn id="23" dur="1000" fill="hold"/>
                                        <p:tgtEl>
                                          <p:spTgt spid="10243">
                                            <p:txEl>
                                              <p:pRg st="2" end="2"/>
                                            </p:txEl>
                                          </p:spTgt>
                                        </p:tgtEl>
                                        <p:attrNameLst>
                                          <p:attrName>ppt_x</p:attrName>
                                        </p:attrNameLst>
                                      </p:cBhvr>
                                      <p:tavLst>
                                        <p:tav tm="0">
                                          <p:val>
                                            <p:strVal val="#ppt_x"/>
                                          </p:val>
                                        </p:tav>
                                        <p:tav tm="100000">
                                          <p:val>
                                            <p:strVal val="#ppt_x"/>
                                          </p:val>
                                        </p:tav>
                                      </p:tavLst>
                                    </p:anim>
                                    <p:anim calcmode="lin" valueType="num">
                                      <p:cBhvr>
                                        <p:cTn id="24" dur="1000" fill="hold"/>
                                        <p:tgtEl>
                                          <p:spTgt spid="10243">
                                            <p:txEl>
                                              <p:pRg st="2" end="2"/>
                                            </p:txEl>
                                          </p:spTgt>
                                        </p:tgtEl>
                                        <p:attrNameLst>
                                          <p:attrName>ppt_y</p:attrName>
                                        </p:attrNameLst>
                                      </p:cBhvr>
                                      <p:tavLst>
                                        <p:tav tm="0">
                                          <p:val>
                                            <p:strVal val="#ppt_y-.1"/>
                                          </p:val>
                                        </p:tav>
                                        <p:tav tm="100000">
                                          <p:val>
                                            <p:strVal val="#ppt_y"/>
                                          </p:val>
                                        </p:tav>
                                      </p:tavLst>
                                    </p:anim>
                                  </p:childTnLst>
                                </p:cTn>
                              </p:par>
                              <p:par>
                                <p:cTn id="25" presetID="47" presetClass="entr" presetSubtype="0" fill="hold" grpId="0" nodeType="withEffect">
                                  <p:stCondLst>
                                    <p:cond delay="0"/>
                                  </p:stCondLst>
                                  <p:childTnLst>
                                    <p:set>
                                      <p:cBhvr>
                                        <p:cTn id="26" dur="1" fill="hold">
                                          <p:stCondLst>
                                            <p:cond delay="0"/>
                                          </p:stCondLst>
                                        </p:cTn>
                                        <p:tgtEl>
                                          <p:spTgt spid="10243">
                                            <p:txEl>
                                              <p:pRg st="3" end="3"/>
                                            </p:txEl>
                                          </p:spTgt>
                                        </p:tgtEl>
                                        <p:attrNameLst>
                                          <p:attrName>style.visibility</p:attrName>
                                        </p:attrNameLst>
                                      </p:cBhvr>
                                      <p:to>
                                        <p:strVal val="visible"/>
                                      </p:to>
                                    </p:set>
                                    <p:animEffect transition="in" filter="fade">
                                      <p:cBhvr>
                                        <p:cTn id="27" dur="1000"/>
                                        <p:tgtEl>
                                          <p:spTgt spid="10243">
                                            <p:txEl>
                                              <p:pRg st="3" end="3"/>
                                            </p:txEl>
                                          </p:spTgt>
                                        </p:tgtEl>
                                      </p:cBhvr>
                                    </p:animEffect>
                                    <p:anim calcmode="lin" valueType="num">
                                      <p:cBhvr>
                                        <p:cTn id="28" dur="1000" fill="hold"/>
                                        <p:tgtEl>
                                          <p:spTgt spid="10243">
                                            <p:txEl>
                                              <p:pRg st="3" end="3"/>
                                            </p:txEl>
                                          </p:spTgt>
                                        </p:tgtEl>
                                        <p:attrNameLst>
                                          <p:attrName>ppt_x</p:attrName>
                                        </p:attrNameLst>
                                      </p:cBhvr>
                                      <p:tavLst>
                                        <p:tav tm="0">
                                          <p:val>
                                            <p:strVal val="#ppt_x"/>
                                          </p:val>
                                        </p:tav>
                                        <p:tav tm="100000">
                                          <p:val>
                                            <p:strVal val="#ppt_x"/>
                                          </p:val>
                                        </p:tav>
                                      </p:tavLst>
                                    </p:anim>
                                    <p:anim calcmode="lin" valueType="num">
                                      <p:cBhvr>
                                        <p:cTn id="29" dur="1000" fill="hold"/>
                                        <p:tgtEl>
                                          <p:spTgt spid="10243">
                                            <p:txEl>
                                              <p:pRg st="3" end="3"/>
                                            </p:txEl>
                                          </p:spTgt>
                                        </p:tgtEl>
                                        <p:attrNameLst>
                                          <p:attrName>ppt_y</p:attrName>
                                        </p:attrNameLst>
                                      </p:cBhvr>
                                      <p:tavLst>
                                        <p:tav tm="0">
                                          <p:val>
                                            <p:strVal val="#ppt_y-.1"/>
                                          </p:val>
                                        </p:tav>
                                        <p:tav tm="100000">
                                          <p:val>
                                            <p:strVal val="#ppt_y"/>
                                          </p:val>
                                        </p:tav>
                                      </p:tavLst>
                                    </p:anim>
                                  </p:childTnLst>
                                </p:cTn>
                              </p:par>
                              <p:par>
                                <p:cTn id="30" presetID="47" presetClass="entr" presetSubtype="0" fill="hold" grpId="0" nodeType="withEffect">
                                  <p:stCondLst>
                                    <p:cond delay="0"/>
                                  </p:stCondLst>
                                  <p:childTnLst>
                                    <p:set>
                                      <p:cBhvr>
                                        <p:cTn id="31" dur="1" fill="hold">
                                          <p:stCondLst>
                                            <p:cond delay="0"/>
                                          </p:stCondLst>
                                        </p:cTn>
                                        <p:tgtEl>
                                          <p:spTgt spid="10243">
                                            <p:txEl>
                                              <p:pRg st="4" end="4"/>
                                            </p:txEl>
                                          </p:spTgt>
                                        </p:tgtEl>
                                        <p:attrNameLst>
                                          <p:attrName>style.visibility</p:attrName>
                                        </p:attrNameLst>
                                      </p:cBhvr>
                                      <p:to>
                                        <p:strVal val="visible"/>
                                      </p:to>
                                    </p:set>
                                    <p:animEffect transition="in" filter="fade">
                                      <p:cBhvr>
                                        <p:cTn id="32" dur="1000"/>
                                        <p:tgtEl>
                                          <p:spTgt spid="10243">
                                            <p:txEl>
                                              <p:pRg st="4" end="4"/>
                                            </p:txEl>
                                          </p:spTgt>
                                        </p:tgtEl>
                                      </p:cBhvr>
                                    </p:animEffect>
                                    <p:anim calcmode="lin" valueType="num">
                                      <p:cBhvr>
                                        <p:cTn id="33" dur="1000" fill="hold"/>
                                        <p:tgtEl>
                                          <p:spTgt spid="10243">
                                            <p:txEl>
                                              <p:pRg st="4" end="4"/>
                                            </p:txEl>
                                          </p:spTgt>
                                        </p:tgtEl>
                                        <p:attrNameLst>
                                          <p:attrName>ppt_x</p:attrName>
                                        </p:attrNameLst>
                                      </p:cBhvr>
                                      <p:tavLst>
                                        <p:tav tm="0">
                                          <p:val>
                                            <p:strVal val="#ppt_x"/>
                                          </p:val>
                                        </p:tav>
                                        <p:tav tm="100000">
                                          <p:val>
                                            <p:strVal val="#ppt_x"/>
                                          </p:val>
                                        </p:tav>
                                      </p:tavLst>
                                    </p:anim>
                                    <p:anim calcmode="lin" valueType="num">
                                      <p:cBhvr>
                                        <p:cTn id="34" dur="1000" fill="hold"/>
                                        <p:tgtEl>
                                          <p:spTgt spid="1024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2" grpId="0"/>
      <p:bldP spid="1024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495224" y="764704"/>
            <a:ext cx="8280661" cy="908720"/>
          </a:xfrm>
          <a:noFill/>
        </p:spPr>
        <p:txBody>
          <a:bodyPr lIns="91440" tIns="45720" rIns="91440" bIns="45720" anchor="t"/>
          <a:lstStyle/>
          <a:p>
            <a:pPr algn="l"/>
            <a:r>
              <a:rPr lang="nl-NL" sz="2800" dirty="0" smtClean="0">
                <a:solidFill>
                  <a:srgbClr val="00629C"/>
                </a:solidFill>
              </a:rPr>
              <a:t>Model Werkdrukmeter Schoonmaak</a:t>
            </a:r>
          </a:p>
        </p:txBody>
      </p:sp>
      <p:sp>
        <p:nvSpPr>
          <p:cNvPr id="5123" name="Rectangle 3"/>
          <p:cNvSpPr>
            <a:spLocks noGrp="1" noChangeArrowheads="1"/>
          </p:cNvSpPr>
          <p:nvPr>
            <p:ph idx="1"/>
          </p:nvPr>
        </p:nvSpPr>
        <p:spPr>
          <a:xfrm>
            <a:off x="3003070" y="6092825"/>
            <a:ext cx="6341048" cy="133350"/>
          </a:xfrm>
        </p:spPr>
        <p:txBody>
          <a:bodyPr lIns="91440" tIns="45720" rIns="91440" bIns="45720"/>
          <a:lstStyle/>
          <a:p>
            <a:pPr>
              <a:lnSpc>
                <a:spcPct val="80000"/>
              </a:lnSpc>
              <a:buFontTx/>
              <a:buNone/>
            </a:pPr>
            <a:endParaRPr lang="nl-NL" sz="800" smtClean="0"/>
          </a:p>
        </p:txBody>
      </p:sp>
      <p:sp>
        <p:nvSpPr>
          <p:cNvPr id="5124" name="Rectangle 4"/>
          <p:cNvSpPr>
            <a:spLocks noChangeArrowheads="1"/>
          </p:cNvSpPr>
          <p:nvPr/>
        </p:nvSpPr>
        <p:spPr bwMode="auto">
          <a:xfrm>
            <a:off x="3314819" y="1700809"/>
            <a:ext cx="4680788" cy="1368152"/>
          </a:xfrm>
          <a:prstGeom prst="rect">
            <a:avLst/>
          </a:prstGeom>
          <a:solidFill>
            <a:srgbClr val="CCFFFF">
              <a:alpha val="50195"/>
            </a:srgbClr>
          </a:solidFill>
          <a:ln w="9525">
            <a:noFill/>
            <a:miter lim="800000"/>
            <a:headEnd/>
            <a:tailEnd/>
          </a:ln>
        </p:spPr>
        <p:txBody>
          <a:bodyPr wrap="none" anchor="ctr"/>
          <a:lstStyle/>
          <a:p>
            <a:pPr algn="ctr"/>
            <a:r>
              <a:rPr lang="nl-NL" sz="1800" dirty="0">
                <a:solidFill>
                  <a:schemeClr val="bg1"/>
                </a:solidFill>
                <a:latin typeface="Verdana" pitchFamily="34" charset="0"/>
              </a:rPr>
              <a:t>Invloed op werkprocessen</a:t>
            </a:r>
          </a:p>
          <a:p>
            <a:pPr algn="ctr"/>
            <a:r>
              <a:rPr lang="nl-NL" sz="1800" dirty="0">
                <a:solidFill>
                  <a:schemeClr val="bg1"/>
                </a:solidFill>
                <a:latin typeface="Verdana" pitchFamily="34" charset="0"/>
              </a:rPr>
              <a:t>Werktijden</a:t>
            </a:r>
          </a:p>
          <a:p>
            <a:pPr algn="ctr"/>
            <a:r>
              <a:rPr lang="nl-NL" sz="1800" dirty="0">
                <a:solidFill>
                  <a:schemeClr val="bg1"/>
                </a:solidFill>
                <a:latin typeface="Verdana" pitchFamily="34" charset="0"/>
              </a:rPr>
              <a:t>Werken op zon- en feestdagen</a:t>
            </a:r>
          </a:p>
          <a:p>
            <a:pPr algn="ctr"/>
            <a:r>
              <a:rPr lang="nl-NL" sz="1800" dirty="0">
                <a:solidFill>
                  <a:schemeClr val="bg1"/>
                </a:solidFill>
                <a:latin typeface="Verdana" pitchFamily="34" charset="0"/>
              </a:rPr>
              <a:t>Ontplooiing</a:t>
            </a:r>
          </a:p>
          <a:p>
            <a:pPr algn="ctr"/>
            <a:r>
              <a:rPr lang="nl-NL" sz="1800" dirty="0">
                <a:solidFill>
                  <a:schemeClr val="bg1"/>
                </a:solidFill>
                <a:latin typeface="Verdana" pitchFamily="34" charset="0"/>
              </a:rPr>
              <a:t>Klimaat koude en warmte</a:t>
            </a:r>
          </a:p>
        </p:txBody>
      </p:sp>
      <p:sp>
        <p:nvSpPr>
          <p:cNvPr id="5125" name="Oval 5"/>
          <p:cNvSpPr>
            <a:spLocks noChangeArrowheads="1"/>
          </p:cNvSpPr>
          <p:nvPr/>
        </p:nvSpPr>
        <p:spPr bwMode="auto">
          <a:xfrm>
            <a:off x="4094906" y="3781326"/>
            <a:ext cx="3041163" cy="1371600"/>
          </a:xfrm>
          <a:prstGeom prst="ellipse">
            <a:avLst/>
          </a:prstGeom>
          <a:solidFill>
            <a:srgbClr val="CCFFFF">
              <a:alpha val="50195"/>
            </a:srgbClr>
          </a:solidFill>
          <a:ln w="9525">
            <a:noFill/>
            <a:round/>
            <a:headEnd/>
            <a:tailEnd/>
          </a:ln>
        </p:spPr>
        <p:txBody>
          <a:bodyPr wrap="none" anchor="ctr"/>
          <a:lstStyle/>
          <a:p>
            <a:pPr algn="ctr"/>
            <a:r>
              <a:rPr lang="nl-NL" b="1" dirty="0">
                <a:solidFill>
                  <a:schemeClr val="bg1"/>
                </a:solidFill>
                <a:latin typeface="Verdana" pitchFamily="34" charset="0"/>
              </a:rPr>
              <a:t>Werkdruk</a:t>
            </a:r>
            <a:endParaRPr lang="en-US" b="1" dirty="0">
              <a:solidFill>
                <a:schemeClr val="bg1"/>
              </a:solidFill>
              <a:latin typeface="Verdana" pitchFamily="34" charset="0"/>
            </a:endParaRPr>
          </a:p>
        </p:txBody>
      </p:sp>
      <p:sp>
        <p:nvSpPr>
          <p:cNvPr id="5126" name="Rectangle 6"/>
          <p:cNvSpPr>
            <a:spLocks noChangeArrowheads="1"/>
          </p:cNvSpPr>
          <p:nvPr/>
        </p:nvSpPr>
        <p:spPr bwMode="auto">
          <a:xfrm>
            <a:off x="7527713" y="3717826"/>
            <a:ext cx="2261826" cy="1371600"/>
          </a:xfrm>
          <a:prstGeom prst="rect">
            <a:avLst/>
          </a:prstGeom>
          <a:solidFill>
            <a:srgbClr val="CCFFFF">
              <a:alpha val="50195"/>
            </a:srgbClr>
          </a:solidFill>
          <a:ln w="9525">
            <a:noFill/>
            <a:miter lim="800000"/>
            <a:headEnd/>
            <a:tailEnd/>
          </a:ln>
        </p:spPr>
        <p:txBody>
          <a:bodyPr wrap="none" anchor="ctr"/>
          <a:lstStyle/>
          <a:p>
            <a:pPr algn="ctr"/>
            <a:r>
              <a:rPr lang="nl-NL" sz="1800" b="1" dirty="0">
                <a:solidFill>
                  <a:schemeClr val="bg1"/>
                </a:solidFill>
                <a:latin typeface="Verdana" pitchFamily="34" charset="0"/>
              </a:rPr>
              <a:t>Gevolgen</a:t>
            </a:r>
          </a:p>
          <a:p>
            <a:pPr algn="ctr"/>
            <a:r>
              <a:rPr lang="nl-NL" sz="1800" dirty="0">
                <a:solidFill>
                  <a:schemeClr val="bg1"/>
                </a:solidFill>
                <a:latin typeface="Verdana" pitchFamily="34" charset="0"/>
              </a:rPr>
              <a:t>Kwaliteit</a:t>
            </a:r>
          </a:p>
          <a:p>
            <a:pPr algn="ctr"/>
            <a:r>
              <a:rPr lang="nl-NL" sz="1800" dirty="0">
                <a:solidFill>
                  <a:schemeClr val="bg1"/>
                </a:solidFill>
                <a:latin typeface="Verdana" pitchFamily="34" charset="0"/>
              </a:rPr>
              <a:t>Gezondheid</a:t>
            </a:r>
          </a:p>
          <a:p>
            <a:pPr algn="ctr"/>
            <a:r>
              <a:rPr lang="nl-NL" sz="1800" dirty="0">
                <a:solidFill>
                  <a:schemeClr val="bg1"/>
                </a:solidFill>
                <a:latin typeface="Verdana" pitchFamily="34" charset="0"/>
              </a:rPr>
              <a:t>Vermoeidheid</a:t>
            </a:r>
            <a:endParaRPr lang="en-US" sz="1800" dirty="0">
              <a:solidFill>
                <a:schemeClr val="bg1"/>
              </a:solidFill>
              <a:latin typeface="Verdana" pitchFamily="34" charset="0"/>
            </a:endParaRPr>
          </a:p>
        </p:txBody>
      </p:sp>
      <p:sp>
        <p:nvSpPr>
          <p:cNvPr id="5127" name="Rectangle 7"/>
          <p:cNvSpPr>
            <a:spLocks noChangeArrowheads="1"/>
          </p:cNvSpPr>
          <p:nvPr/>
        </p:nvSpPr>
        <p:spPr bwMode="auto">
          <a:xfrm>
            <a:off x="116465" y="3430488"/>
            <a:ext cx="3510987" cy="2590800"/>
          </a:xfrm>
          <a:prstGeom prst="rect">
            <a:avLst/>
          </a:prstGeom>
          <a:solidFill>
            <a:srgbClr val="CCFFFF">
              <a:alpha val="50195"/>
            </a:srgbClr>
          </a:solidFill>
          <a:ln w="9525">
            <a:noFill/>
            <a:miter lim="800000"/>
            <a:headEnd/>
            <a:tailEnd/>
          </a:ln>
        </p:spPr>
        <p:txBody>
          <a:bodyPr wrap="none" anchor="ctr"/>
          <a:lstStyle/>
          <a:p>
            <a:pPr algn="ctr"/>
            <a:r>
              <a:rPr lang="nl-NL" sz="1800" b="1" dirty="0">
                <a:solidFill>
                  <a:schemeClr val="bg1"/>
                </a:solidFill>
                <a:latin typeface="Verdana" pitchFamily="34" charset="0"/>
              </a:rPr>
              <a:t>Oorzaken</a:t>
            </a:r>
          </a:p>
          <a:p>
            <a:pPr algn="ctr"/>
            <a:r>
              <a:rPr lang="nl-NL" sz="1800" dirty="0">
                <a:solidFill>
                  <a:schemeClr val="bg1"/>
                </a:solidFill>
                <a:latin typeface="Verdana" pitchFamily="34" charset="0"/>
              </a:rPr>
              <a:t>Planning</a:t>
            </a:r>
            <a:br>
              <a:rPr lang="nl-NL" sz="1800" dirty="0">
                <a:solidFill>
                  <a:schemeClr val="bg1"/>
                </a:solidFill>
                <a:latin typeface="Verdana" pitchFamily="34" charset="0"/>
              </a:rPr>
            </a:br>
            <a:r>
              <a:rPr lang="nl-NL" sz="1800" dirty="0">
                <a:solidFill>
                  <a:schemeClr val="bg1"/>
                </a:solidFill>
                <a:latin typeface="Verdana" pitchFamily="34" charset="0"/>
              </a:rPr>
              <a:t>Wijze van leidinggeven</a:t>
            </a:r>
          </a:p>
          <a:p>
            <a:pPr algn="ctr"/>
            <a:r>
              <a:rPr lang="nl-NL" sz="1800" dirty="0">
                <a:solidFill>
                  <a:schemeClr val="bg1"/>
                </a:solidFill>
                <a:latin typeface="Verdana" pitchFamily="34" charset="0"/>
              </a:rPr>
              <a:t>Tijdelijk personeel</a:t>
            </a:r>
          </a:p>
          <a:p>
            <a:pPr algn="ctr"/>
            <a:r>
              <a:rPr lang="nl-NL" sz="1800" dirty="0">
                <a:solidFill>
                  <a:schemeClr val="bg1"/>
                </a:solidFill>
                <a:latin typeface="Verdana" pitchFamily="34" charset="0"/>
              </a:rPr>
              <a:t>Automatisering</a:t>
            </a:r>
          </a:p>
          <a:p>
            <a:pPr algn="ctr"/>
            <a:r>
              <a:rPr lang="nl-NL" sz="1800" dirty="0">
                <a:solidFill>
                  <a:schemeClr val="bg1"/>
                </a:solidFill>
                <a:latin typeface="Verdana" pitchFamily="34" charset="0"/>
              </a:rPr>
              <a:t>Hulpmiddelen/apparaten</a:t>
            </a:r>
          </a:p>
          <a:p>
            <a:pPr algn="ctr"/>
            <a:r>
              <a:rPr lang="nl-NL" sz="1800" dirty="0">
                <a:solidFill>
                  <a:schemeClr val="bg1"/>
                </a:solidFill>
                <a:latin typeface="Verdana" pitchFamily="34" charset="0"/>
              </a:rPr>
              <a:t>Opleiding</a:t>
            </a:r>
          </a:p>
          <a:p>
            <a:pPr algn="ctr"/>
            <a:r>
              <a:rPr lang="nl-NL" sz="1800" dirty="0">
                <a:solidFill>
                  <a:schemeClr val="bg1"/>
                </a:solidFill>
                <a:latin typeface="Verdana" pitchFamily="34" charset="0"/>
              </a:rPr>
              <a:t>Instructies op de werkplek</a:t>
            </a:r>
          </a:p>
          <a:p>
            <a:pPr algn="ctr"/>
            <a:r>
              <a:rPr lang="en-US" sz="1800" dirty="0">
                <a:solidFill>
                  <a:schemeClr val="bg1"/>
                </a:solidFill>
                <a:latin typeface="Verdana" pitchFamily="34" charset="0"/>
              </a:rPr>
              <a:t>Multi-</a:t>
            </a:r>
            <a:r>
              <a:rPr lang="en-US" sz="1800" dirty="0" err="1">
                <a:solidFill>
                  <a:schemeClr val="bg1"/>
                </a:solidFill>
                <a:latin typeface="Verdana" pitchFamily="34" charset="0"/>
              </a:rPr>
              <a:t>inzetbaarheid</a:t>
            </a:r>
            <a:endParaRPr lang="en-US" sz="1800" dirty="0">
              <a:solidFill>
                <a:schemeClr val="bg1"/>
              </a:solidFill>
              <a:latin typeface="Verdana" pitchFamily="34" charset="0"/>
            </a:endParaRPr>
          </a:p>
        </p:txBody>
      </p:sp>
      <p:sp>
        <p:nvSpPr>
          <p:cNvPr id="5128" name="Rectangle 8"/>
          <p:cNvSpPr>
            <a:spLocks noChangeArrowheads="1"/>
          </p:cNvSpPr>
          <p:nvPr/>
        </p:nvSpPr>
        <p:spPr bwMode="auto">
          <a:xfrm>
            <a:off x="4173698" y="5907360"/>
            <a:ext cx="2887199" cy="762000"/>
          </a:xfrm>
          <a:prstGeom prst="rect">
            <a:avLst/>
          </a:prstGeom>
          <a:solidFill>
            <a:srgbClr val="CCFFFF">
              <a:alpha val="50195"/>
            </a:srgbClr>
          </a:solidFill>
          <a:ln w="9525">
            <a:noFill/>
            <a:miter lim="800000"/>
            <a:headEnd/>
            <a:tailEnd/>
          </a:ln>
        </p:spPr>
        <p:txBody>
          <a:bodyPr wrap="none" anchor="ctr"/>
          <a:lstStyle/>
          <a:p>
            <a:pPr algn="ctr"/>
            <a:r>
              <a:rPr lang="nl-NL" sz="1800">
                <a:solidFill>
                  <a:schemeClr val="bg1"/>
                </a:solidFill>
                <a:latin typeface="Verdana" pitchFamily="34" charset="0"/>
              </a:rPr>
              <a:t>Fysieke, mentale, </a:t>
            </a:r>
            <a:br>
              <a:rPr lang="nl-NL" sz="1800">
                <a:solidFill>
                  <a:schemeClr val="bg1"/>
                </a:solidFill>
                <a:latin typeface="Verdana" pitchFamily="34" charset="0"/>
              </a:rPr>
            </a:br>
            <a:r>
              <a:rPr lang="nl-NL" sz="1800">
                <a:solidFill>
                  <a:schemeClr val="bg1"/>
                </a:solidFill>
                <a:latin typeface="Verdana" pitchFamily="34" charset="0"/>
              </a:rPr>
              <a:t>emotionele belasting</a:t>
            </a:r>
            <a:endParaRPr lang="en-US" sz="1800">
              <a:solidFill>
                <a:schemeClr val="bg1"/>
              </a:solidFill>
              <a:latin typeface="Verdana" pitchFamily="34" charset="0"/>
            </a:endParaRPr>
          </a:p>
        </p:txBody>
      </p:sp>
      <p:sp>
        <p:nvSpPr>
          <p:cNvPr id="5129" name="Line 9"/>
          <p:cNvSpPr>
            <a:spLocks noChangeShapeType="1"/>
          </p:cNvSpPr>
          <p:nvPr/>
        </p:nvSpPr>
        <p:spPr bwMode="auto">
          <a:xfrm>
            <a:off x="5656184" y="3141564"/>
            <a:ext cx="0" cy="609600"/>
          </a:xfrm>
          <a:prstGeom prst="line">
            <a:avLst/>
          </a:prstGeom>
          <a:noFill/>
          <a:ln w="76200">
            <a:solidFill>
              <a:schemeClr val="tx1"/>
            </a:solidFill>
            <a:round/>
            <a:headEnd/>
            <a:tailEnd type="triangle" w="med" len="med"/>
          </a:ln>
        </p:spPr>
        <p:txBody>
          <a:bodyPr/>
          <a:lstStyle/>
          <a:p>
            <a:endParaRPr lang="nl-NL"/>
          </a:p>
        </p:txBody>
      </p:sp>
      <p:sp>
        <p:nvSpPr>
          <p:cNvPr id="5130" name="Line 10"/>
          <p:cNvSpPr>
            <a:spLocks noChangeShapeType="1"/>
          </p:cNvSpPr>
          <p:nvPr/>
        </p:nvSpPr>
        <p:spPr bwMode="auto">
          <a:xfrm flipV="1">
            <a:off x="5578408" y="5157689"/>
            <a:ext cx="0" cy="685800"/>
          </a:xfrm>
          <a:prstGeom prst="line">
            <a:avLst/>
          </a:prstGeom>
          <a:noFill/>
          <a:ln w="76200">
            <a:solidFill>
              <a:schemeClr val="tx1"/>
            </a:solidFill>
            <a:round/>
            <a:headEnd/>
            <a:tailEnd type="triangle" w="med" len="med"/>
          </a:ln>
        </p:spPr>
        <p:txBody>
          <a:bodyPr/>
          <a:lstStyle/>
          <a:p>
            <a:endParaRPr lang="nl-NL"/>
          </a:p>
        </p:txBody>
      </p:sp>
      <p:sp>
        <p:nvSpPr>
          <p:cNvPr id="5131" name="Line 11"/>
          <p:cNvSpPr>
            <a:spLocks noChangeShapeType="1"/>
          </p:cNvSpPr>
          <p:nvPr/>
        </p:nvSpPr>
        <p:spPr bwMode="auto">
          <a:xfrm>
            <a:off x="7137244" y="4437114"/>
            <a:ext cx="336337" cy="1439"/>
          </a:xfrm>
          <a:prstGeom prst="line">
            <a:avLst/>
          </a:prstGeom>
          <a:noFill/>
          <a:ln w="76200">
            <a:solidFill>
              <a:schemeClr val="tx1"/>
            </a:solidFill>
            <a:round/>
            <a:headEnd/>
            <a:tailEnd type="triangle" w="med" len="med"/>
          </a:ln>
        </p:spPr>
        <p:txBody>
          <a:bodyPr/>
          <a:lstStyle/>
          <a:p>
            <a:endParaRPr lang="nl-NL"/>
          </a:p>
        </p:txBody>
      </p:sp>
      <p:sp>
        <p:nvSpPr>
          <p:cNvPr id="5132" name="Line 12"/>
          <p:cNvSpPr>
            <a:spLocks noChangeShapeType="1"/>
          </p:cNvSpPr>
          <p:nvPr/>
        </p:nvSpPr>
        <p:spPr bwMode="auto">
          <a:xfrm flipV="1">
            <a:off x="3705461" y="4509122"/>
            <a:ext cx="389446" cy="869"/>
          </a:xfrm>
          <a:prstGeom prst="line">
            <a:avLst/>
          </a:prstGeom>
          <a:noFill/>
          <a:ln w="76200">
            <a:solidFill>
              <a:schemeClr val="tx1"/>
            </a:solidFill>
            <a:round/>
            <a:headEnd/>
            <a:tailEnd type="triangle" w="med" len="med"/>
          </a:ln>
        </p:spPr>
        <p:txBody>
          <a:bodyPr/>
          <a:lstStyle/>
          <a:p>
            <a:endParaRPr lang="nl-NL"/>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95300" y="701824"/>
            <a:ext cx="8915400" cy="1143000"/>
          </a:xfrm>
          <a:noFill/>
        </p:spPr>
        <p:txBody>
          <a:bodyPr lIns="91440" tIns="45720" rIns="91440" bIns="45720" anchor="t"/>
          <a:lstStyle/>
          <a:p>
            <a:pPr algn="l"/>
            <a:r>
              <a:rPr lang="nl-NL" sz="2800" dirty="0" smtClean="0">
                <a:solidFill>
                  <a:srgbClr val="00629C"/>
                </a:solidFill>
              </a:rPr>
              <a:t>Voorbeeld resultaten</a:t>
            </a:r>
          </a:p>
        </p:txBody>
      </p:sp>
      <p:pic>
        <p:nvPicPr>
          <p:cNvPr id="6147" name="Picture 4"/>
          <p:cNvPicPr>
            <a:picLocks noGrp="1" noChangeAspect="1" noChangeArrowheads="1"/>
          </p:cNvPicPr>
          <p:nvPr>
            <p:ph idx="1"/>
          </p:nvPr>
        </p:nvPicPr>
        <p:blipFill>
          <a:blip r:embed="rId3" cstate="print"/>
          <a:srcRect/>
          <a:stretch>
            <a:fillRect/>
          </a:stretch>
        </p:blipFill>
        <p:spPr>
          <a:xfrm>
            <a:off x="350490" y="1440261"/>
            <a:ext cx="9204438" cy="5445125"/>
          </a:xfr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84094" y="701824"/>
            <a:ext cx="8915400" cy="1143000"/>
          </a:xfrm>
        </p:spPr>
        <p:txBody>
          <a:bodyPr/>
          <a:lstStyle/>
          <a:p>
            <a:pPr algn="l"/>
            <a:r>
              <a:rPr lang="nl-NL" sz="2800" dirty="0" smtClean="0">
                <a:solidFill>
                  <a:srgbClr val="00629C"/>
                </a:solidFill>
              </a:rPr>
              <a:t>Wat levert de werkdrukmeter op?</a:t>
            </a:r>
            <a:endParaRPr lang="nl-NL" sz="2800" dirty="0">
              <a:solidFill>
                <a:srgbClr val="00629C"/>
              </a:solidFill>
            </a:endParaRPr>
          </a:p>
        </p:txBody>
      </p:sp>
      <p:sp>
        <p:nvSpPr>
          <p:cNvPr id="3" name="Tijdelijke aanduiding voor inhoud 2"/>
          <p:cNvSpPr>
            <a:spLocks noGrp="1"/>
          </p:cNvSpPr>
          <p:nvPr>
            <p:ph idx="1"/>
          </p:nvPr>
        </p:nvSpPr>
        <p:spPr>
          <a:xfrm>
            <a:off x="495300" y="1999383"/>
            <a:ext cx="8915400" cy="4525963"/>
          </a:xfrm>
        </p:spPr>
        <p:txBody>
          <a:bodyPr/>
          <a:lstStyle/>
          <a:p>
            <a:r>
              <a:rPr lang="nl-NL" dirty="0" smtClean="0"/>
              <a:t>Concreet overzicht van de oorzaken en belastende factoren op werkdruk.</a:t>
            </a:r>
          </a:p>
          <a:p>
            <a:r>
              <a:rPr lang="nl-NL" dirty="0" smtClean="0"/>
              <a:t>Concrete verbeteracties op de gele en rode scores.</a:t>
            </a:r>
          </a:p>
          <a:p>
            <a:r>
              <a:rPr lang="nl-NL" dirty="0" smtClean="0"/>
              <a:t>Inzicht in de aanpak van werkdruk.</a:t>
            </a:r>
          </a:p>
          <a:p>
            <a:r>
              <a:rPr lang="nl-NL" dirty="0" smtClean="0"/>
              <a:t>Kansen om met medewerkers samen oplossingen te bespreken.</a:t>
            </a:r>
          </a:p>
          <a:p>
            <a:pPr>
              <a:buNone/>
            </a:pPr>
            <a:r>
              <a:rPr lang="nl-NL" dirty="0" smtClean="0"/>
              <a:t> </a:t>
            </a:r>
            <a:endParaRPr lang="nl-NL" dirty="0"/>
          </a:p>
        </p:txBody>
      </p:sp>
    </p:spTree>
  </p:cSld>
  <p:clrMapOvr>
    <a:masterClrMapping/>
  </p:clrMapOvr>
</p:sld>
</file>

<file path=ppt/theme/theme1.xml><?xml version="1.0" encoding="utf-8"?>
<a:theme xmlns:a="http://schemas.openxmlformats.org/drawingml/2006/main" name="Aangepast ontwerp">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ema ras">
  <a:themeElements>
    <a:clrScheme name="Blanco huisstijl sjablo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co huisstijl sjabloon">
      <a:majorFont>
        <a:latin typeface="Times"/>
        <a:ea typeface=""/>
        <a:cs typeface=""/>
      </a:majorFont>
      <a:minorFont>
        <a:latin typeface="Times"/>
        <a:ea typeface=""/>
        <a:cs typeface=""/>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a:defRPr>
        </a:defPPr>
      </a:lstStyle>
    </a:lnDef>
  </a:objectDefaults>
  <a:extraClrSchemeLst>
    <a:extraClrScheme>
      <a:clrScheme name="Blanco huisstijl sjablo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co huisstijl sjablo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co huisstijl sjablo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co huisstijl sjablo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co huisstijl sjablo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co huisstijl sjablo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co huisstijl sjablo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co huisstijl sjablo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co huisstijl sjablo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co huisstijl sjablo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co huisstijl sjablo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co huisstijl sjablo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RAS Sjabloon symposium logo</Template>
  <TotalTime>558</TotalTime>
  <Words>291</Words>
  <Application>Microsoft Office PowerPoint</Application>
  <PresentationFormat>A4 (210 x 297 mm)</PresentationFormat>
  <Paragraphs>50</Paragraphs>
  <Slides>5</Slides>
  <Notes>5</Notes>
  <HiddenSlides>0</HiddenSlides>
  <MMClips>0</MMClips>
  <ScaleCrop>false</ScaleCrop>
  <HeadingPairs>
    <vt:vector size="4" baseType="variant">
      <vt:variant>
        <vt:lpstr>Thema</vt:lpstr>
      </vt:variant>
      <vt:variant>
        <vt:i4>2</vt:i4>
      </vt:variant>
      <vt:variant>
        <vt:lpstr>Diatitels</vt:lpstr>
      </vt:variant>
      <vt:variant>
        <vt:i4>5</vt:i4>
      </vt:variant>
    </vt:vector>
  </HeadingPairs>
  <TitlesOfParts>
    <vt:vector size="7" baseType="lpstr">
      <vt:lpstr>Aangepast ontwerp</vt:lpstr>
      <vt:lpstr>thema ras</vt:lpstr>
      <vt:lpstr>Werkdrukmeter Schoonmaak meten is weten </vt:lpstr>
      <vt:lpstr>Wat is de Werkdrukmeter?</vt:lpstr>
      <vt:lpstr>Model Werkdrukmeter Schoonmaak</vt:lpstr>
      <vt:lpstr>Voorbeeld resultaten</vt:lpstr>
      <vt:lpstr>Wat levert de werkdrukmeter op?</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 1</dc:title>
  <dc:creator>Josje Salentijn</dc:creator>
  <cp:lastModifiedBy> </cp:lastModifiedBy>
  <cp:revision>62</cp:revision>
  <dcterms:created xsi:type="dcterms:W3CDTF">2012-11-22T13:43:25Z</dcterms:created>
  <dcterms:modified xsi:type="dcterms:W3CDTF">2013-02-08T09:05:43Z</dcterms:modified>
</cp:coreProperties>
</file>